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9" r:id="rId5"/>
    <p:sldId id="257" r:id="rId6"/>
    <p:sldId id="305" r:id="rId7"/>
    <p:sldId id="317" r:id="rId8"/>
    <p:sldId id="330" r:id="rId9"/>
    <p:sldId id="329" r:id="rId10"/>
    <p:sldId id="328" r:id="rId11"/>
    <p:sldId id="319" r:id="rId12"/>
    <p:sldId id="321" r:id="rId13"/>
    <p:sldId id="320" r:id="rId14"/>
    <p:sldId id="327" r:id="rId15"/>
    <p:sldId id="291" r:id="rId16"/>
    <p:sldId id="297" r:id="rId17"/>
    <p:sldId id="326" r:id="rId18"/>
    <p:sldId id="309" r:id="rId19"/>
    <p:sldId id="322" r:id="rId20"/>
    <p:sldId id="325" r:id="rId21"/>
    <p:sldId id="323" r:id="rId22"/>
    <p:sldId id="296" r:id="rId23"/>
    <p:sldId id="333" r:id="rId24"/>
    <p:sldId id="324" r:id="rId25"/>
    <p:sldId id="316" r:id="rId26"/>
    <p:sldId id="332" r:id="rId27"/>
    <p:sldId id="315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lten, LLM (Liene)" initials="SL(" lastIdx="1" clrIdx="0">
    <p:extLst>
      <p:ext uri="{19B8F6BF-5375-455C-9EA6-DF929625EA0E}">
        <p15:presenceInfo xmlns:p15="http://schemas.microsoft.com/office/powerpoint/2012/main" userId="S::l.selten@hethooghuis.nl::b8fe06bb-7cfa-4f96-b8a0-f4e7fbc49e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LLM (Liene)" userId="b8fe06bb-7cfa-4f96-b8a0-f4e7fbc49ef5" providerId="ADAL" clId="{5E5B3544-28F6-4698-92CA-9B1045D6DFE2}"/>
    <pc:docChg chg="undo custSel addSld delSld modSld sldOrd">
      <pc:chgData name="Selten, LLM (Liene)" userId="b8fe06bb-7cfa-4f96-b8a0-f4e7fbc49ef5" providerId="ADAL" clId="{5E5B3544-28F6-4698-92CA-9B1045D6DFE2}" dt="2020-02-03T10:14:15.605" v="6199"/>
      <pc:docMkLst>
        <pc:docMk/>
      </pc:docMkLst>
      <pc:sldChg chg="modSp">
        <pc:chgData name="Selten, LLM (Liene)" userId="b8fe06bb-7cfa-4f96-b8a0-f4e7fbc49ef5" providerId="ADAL" clId="{5E5B3544-28F6-4698-92CA-9B1045D6DFE2}" dt="2020-02-02T17:19:12.709" v="1848" actId="20577"/>
        <pc:sldMkLst>
          <pc:docMk/>
          <pc:sldMk cId="830072377" sldId="257"/>
        </pc:sldMkLst>
        <pc:spChg chg="mod">
          <ac:chgData name="Selten, LLM (Liene)" userId="b8fe06bb-7cfa-4f96-b8a0-f4e7fbc49ef5" providerId="ADAL" clId="{5E5B3544-28F6-4698-92CA-9B1045D6DFE2}" dt="2020-02-02T17:19:12.709" v="1848" actId="20577"/>
          <ac:spMkLst>
            <pc:docMk/>
            <pc:sldMk cId="830072377" sldId="257"/>
            <ac:spMk id="3" creationId="{00000000-0000-0000-0000-000000000000}"/>
          </ac:spMkLst>
        </pc:spChg>
      </pc:sldChg>
      <pc:sldChg chg="addSp delSp modSp add">
        <pc:chgData name="Selten, LLM (Liene)" userId="b8fe06bb-7cfa-4f96-b8a0-f4e7fbc49ef5" providerId="ADAL" clId="{5E5B3544-28F6-4698-92CA-9B1045D6DFE2}" dt="2020-02-02T19:21:06.616" v="4723" actId="1076"/>
        <pc:sldMkLst>
          <pc:docMk/>
          <pc:sldMk cId="0" sldId="264"/>
        </pc:sldMkLst>
        <pc:spChg chg="mod">
          <ac:chgData name="Selten, LLM (Liene)" userId="b8fe06bb-7cfa-4f96-b8a0-f4e7fbc49ef5" providerId="ADAL" clId="{5E5B3544-28F6-4698-92CA-9B1045D6DFE2}" dt="2020-02-02T19:21:06.616" v="4723" actId="1076"/>
          <ac:spMkLst>
            <pc:docMk/>
            <pc:sldMk cId="0" sldId="264"/>
            <ac:spMk id="18435" creationId="{00000000-0000-0000-0000-000000000000}"/>
          </ac:spMkLst>
        </pc:spChg>
        <pc:spChg chg="mod">
          <ac:chgData name="Selten, LLM (Liene)" userId="b8fe06bb-7cfa-4f96-b8a0-f4e7fbc49ef5" providerId="ADAL" clId="{5E5B3544-28F6-4698-92CA-9B1045D6DFE2}" dt="2020-02-02T19:20:57.721" v="4722" actId="1076"/>
          <ac:spMkLst>
            <pc:docMk/>
            <pc:sldMk cId="0" sldId="264"/>
            <ac:spMk id="18438" creationId="{00000000-0000-0000-0000-000000000000}"/>
          </ac:spMkLst>
        </pc:spChg>
        <pc:picChg chg="add">
          <ac:chgData name="Selten, LLM (Liene)" userId="b8fe06bb-7cfa-4f96-b8a0-f4e7fbc49ef5" providerId="ADAL" clId="{5E5B3544-28F6-4698-92CA-9B1045D6DFE2}" dt="2020-02-02T19:20:03.541" v="4708"/>
          <ac:picMkLst>
            <pc:docMk/>
            <pc:sldMk cId="0" sldId="264"/>
            <ac:picMk id="8" creationId="{8EA413A1-8BDC-4190-A243-BAC1200BBB37}"/>
          </ac:picMkLst>
        </pc:picChg>
        <pc:picChg chg="mod">
          <ac:chgData name="Selten, LLM (Liene)" userId="b8fe06bb-7cfa-4f96-b8a0-f4e7fbc49ef5" providerId="ADAL" clId="{5E5B3544-28F6-4698-92CA-9B1045D6DFE2}" dt="2020-02-02T19:20:13.344" v="4712" actId="14100"/>
          <ac:picMkLst>
            <pc:docMk/>
            <pc:sldMk cId="0" sldId="264"/>
            <ac:picMk id="18433" creationId="{00000000-0000-0000-0000-000000000000}"/>
          </ac:picMkLst>
        </pc:picChg>
        <pc:picChg chg="mod">
          <ac:chgData name="Selten, LLM (Liene)" userId="b8fe06bb-7cfa-4f96-b8a0-f4e7fbc49ef5" providerId="ADAL" clId="{5E5B3544-28F6-4698-92CA-9B1045D6DFE2}" dt="2020-02-02T19:20:16.046" v="4713" actId="14100"/>
          <ac:picMkLst>
            <pc:docMk/>
            <pc:sldMk cId="0" sldId="264"/>
            <ac:picMk id="18434" creationId="{00000000-0000-0000-0000-000000000000}"/>
          </ac:picMkLst>
        </pc:picChg>
        <pc:picChg chg="mod">
          <ac:chgData name="Selten, LLM (Liene)" userId="b8fe06bb-7cfa-4f96-b8a0-f4e7fbc49ef5" providerId="ADAL" clId="{5E5B3544-28F6-4698-92CA-9B1045D6DFE2}" dt="2020-02-02T19:20:18.624" v="4714" actId="14100"/>
          <ac:picMkLst>
            <pc:docMk/>
            <pc:sldMk cId="0" sldId="264"/>
            <ac:picMk id="18439" creationId="{00000000-0000-0000-0000-000000000000}"/>
          </ac:picMkLst>
        </pc:picChg>
        <pc:picChg chg="del">
          <ac:chgData name="Selten, LLM (Liene)" userId="b8fe06bb-7cfa-4f96-b8a0-f4e7fbc49ef5" providerId="ADAL" clId="{5E5B3544-28F6-4698-92CA-9B1045D6DFE2}" dt="2020-02-02T19:19:58.353" v="4707" actId="478"/>
          <ac:picMkLst>
            <pc:docMk/>
            <pc:sldMk cId="0" sldId="264"/>
            <ac:picMk id="18441" creationId="{00000000-0000-0000-0000-000000000000}"/>
          </ac:picMkLst>
        </pc:picChg>
      </pc:sldChg>
      <pc:sldChg chg="addSp delSp modSp">
        <pc:chgData name="Selten, LLM (Liene)" userId="b8fe06bb-7cfa-4f96-b8a0-f4e7fbc49ef5" providerId="ADAL" clId="{5E5B3544-28F6-4698-92CA-9B1045D6DFE2}" dt="2020-02-02T19:43:33.686" v="4937" actId="20577"/>
        <pc:sldMkLst>
          <pc:docMk/>
          <pc:sldMk cId="3932359729" sldId="289"/>
        </pc:sldMkLst>
        <pc:spChg chg="mod">
          <ac:chgData name="Selten, LLM (Liene)" userId="b8fe06bb-7cfa-4f96-b8a0-f4e7fbc49ef5" providerId="ADAL" clId="{5E5B3544-28F6-4698-92CA-9B1045D6DFE2}" dt="2020-02-02T19:43:31.249" v="4936" actId="20577"/>
          <ac:spMkLst>
            <pc:docMk/>
            <pc:sldMk cId="3932359729" sldId="289"/>
            <ac:spMk id="2" creationId="{00000000-0000-0000-0000-000000000000}"/>
          </ac:spMkLst>
        </pc:spChg>
        <pc:spChg chg="mod">
          <ac:chgData name="Selten, LLM (Liene)" userId="b8fe06bb-7cfa-4f96-b8a0-f4e7fbc49ef5" providerId="ADAL" clId="{5E5B3544-28F6-4698-92CA-9B1045D6DFE2}" dt="2020-02-02T19:43:33.686" v="4937" actId="20577"/>
          <ac:spMkLst>
            <pc:docMk/>
            <pc:sldMk cId="3932359729" sldId="289"/>
            <ac:spMk id="3" creationId="{00000000-0000-0000-0000-000000000000}"/>
          </ac:spMkLst>
        </pc:spChg>
        <pc:picChg chg="add del mod">
          <ac:chgData name="Selten, LLM (Liene)" userId="b8fe06bb-7cfa-4f96-b8a0-f4e7fbc49ef5" providerId="ADAL" clId="{5E5B3544-28F6-4698-92CA-9B1045D6DFE2}" dt="2020-02-02T19:40:52.724" v="4915" actId="478"/>
          <ac:picMkLst>
            <pc:docMk/>
            <pc:sldMk cId="3932359729" sldId="289"/>
            <ac:picMk id="7170" creationId="{D5213BC1-410F-4B1E-AA39-7EF426C6098D}"/>
          </ac:picMkLst>
        </pc:picChg>
        <pc:picChg chg="add mod">
          <ac:chgData name="Selten, LLM (Liene)" userId="b8fe06bb-7cfa-4f96-b8a0-f4e7fbc49ef5" providerId="ADAL" clId="{5E5B3544-28F6-4698-92CA-9B1045D6DFE2}" dt="2020-02-02T19:43:14.732" v="4933" actId="14100"/>
          <ac:picMkLst>
            <pc:docMk/>
            <pc:sldMk cId="3932359729" sldId="289"/>
            <ac:picMk id="7172" creationId="{001C7D4C-7AB3-42F3-9359-017A3A05A549}"/>
          </ac:picMkLst>
        </pc:picChg>
        <pc:picChg chg="add mod">
          <ac:chgData name="Selten, LLM (Liene)" userId="b8fe06bb-7cfa-4f96-b8a0-f4e7fbc49ef5" providerId="ADAL" clId="{5E5B3544-28F6-4698-92CA-9B1045D6DFE2}" dt="2020-02-02T19:42:21.437" v="4925" actId="1076"/>
          <ac:picMkLst>
            <pc:docMk/>
            <pc:sldMk cId="3932359729" sldId="289"/>
            <ac:picMk id="7174" creationId="{31E3A0D0-7940-495C-A823-582F02B1EBAE}"/>
          </ac:picMkLst>
        </pc:picChg>
        <pc:picChg chg="add mod">
          <ac:chgData name="Selten, LLM (Liene)" userId="b8fe06bb-7cfa-4f96-b8a0-f4e7fbc49ef5" providerId="ADAL" clId="{5E5B3544-28F6-4698-92CA-9B1045D6DFE2}" dt="2020-02-02T19:43:09.125" v="4931" actId="1076"/>
          <ac:picMkLst>
            <pc:docMk/>
            <pc:sldMk cId="3932359729" sldId="289"/>
            <ac:picMk id="7176" creationId="{225574C5-EE7E-422F-B833-B6075F583D66}"/>
          </ac:picMkLst>
        </pc:picChg>
      </pc:sldChg>
      <pc:sldChg chg="modSp add del">
        <pc:chgData name="Selten, LLM (Liene)" userId="b8fe06bb-7cfa-4f96-b8a0-f4e7fbc49ef5" providerId="ADAL" clId="{5E5B3544-28F6-4698-92CA-9B1045D6DFE2}" dt="2020-02-02T17:23:29.294" v="1924" actId="47"/>
        <pc:sldMkLst>
          <pc:docMk/>
          <pc:sldMk cId="1451302265" sldId="291"/>
        </pc:sldMkLst>
        <pc:spChg chg="mod">
          <ac:chgData name="Selten, LLM (Liene)" userId="b8fe06bb-7cfa-4f96-b8a0-f4e7fbc49ef5" providerId="ADAL" clId="{5E5B3544-28F6-4698-92CA-9B1045D6DFE2}" dt="2020-02-02T17:16:42.189" v="1544" actId="20577"/>
          <ac:spMkLst>
            <pc:docMk/>
            <pc:sldMk cId="1451302265" sldId="291"/>
            <ac:spMk id="3" creationId="{00000000-0000-0000-0000-000000000000}"/>
          </ac:spMkLst>
        </pc:spChg>
      </pc:sldChg>
      <pc:sldChg chg="addSp modSp modAnim">
        <pc:chgData name="Selten, LLM (Liene)" userId="b8fe06bb-7cfa-4f96-b8a0-f4e7fbc49ef5" providerId="ADAL" clId="{5E5B3544-28F6-4698-92CA-9B1045D6DFE2}" dt="2020-02-02T19:35:28.626" v="4764" actId="20577"/>
        <pc:sldMkLst>
          <pc:docMk/>
          <pc:sldMk cId="1419587034" sldId="296"/>
        </pc:sldMkLst>
        <pc:spChg chg="mod">
          <ac:chgData name="Selten, LLM (Liene)" userId="b8fe06bb-7cfa-4f96-b8a0-f4e7fbc49ef5" providerId="ADAL" clId="{5E5B3544-28F6-4698-92CA-9B1045D6DFE2}" dt="2020-02-02T19:35:28.626" v="4764" actId="20577"/>
          <ac:spMkLst>
            <pc:docMk/>
            <pc:sldMk cId="1419587034" sldId="296"/>
            <ac:spMk id="3" creationId="{00000000-0000-0000-0000-000000000000}"/>
          </ac:spMkLst>
        </pc:spChg>
        <pc:spChg chg="add mod">
          <ac:chgData name="Selten, LLM (Liene)" userId="b8fe06bb-7cfa-4f96-b8a0-f4e7fbc49ef5" providerId="ADAL" clId="{5E5B3544-28F6-4698-92CA-9B1045D6DFE2}" dt="2020-02-02T17:41:48.521" v="2792" actId="1076"/>
          <ac:spMkLst>
            <pc:docMk/>
            <pc:sldMk cId="1419587034" sldId="296"/>
            <ac:spMk id="5" creationId="{FBD1868B-9E6D-4A22-8E37-A82962BB3531}"/>
          </ac:spMkLst>
        </pc:spChg>
      </pc:sldChg>
      <pc:sldChg chg="modSp add del">
        <pc:chgData name="Selten, LLM (Liene)" userId="b8fe06bb-7cfa-4f96-b8a0-f4e7fbc49ef5" providerId="ADAL" clId="{5E5B3544-28F6-4698-92CA-9B1045D6DFE2}" dt="2020-02-02T18:42:33.403" v="3915" actId="20577"/>
        <pc:sldMkLst>
          <pc:docMk/>
          <pc:sldMk cId="1064093792" sldId="297"/>
        </pc:sldMkLst>
        <pc:spChg chg="mod">
          <ac:chgData name="Selten, LLM (Liene)" userId="b8fe06bb-7cfa-4f96-b8a0-f4e7fbc49ef5" providerId="ADAL" clId="{5E5B3544-28F6-4698-92CA-9B1045D6DFE2}" dt="2020-02-02T18:42:33.403" v="3915" actId="20577"/>
          <ac:spMkLst>
            <pc:docMk/>
            <pc:sldMk cId="1064093792" sldId="297"/>
            <ac:spMk id="3" creationId="{00000000-0000-0000-0000-000000000000}"/>
          </ac:spMkLst>
        </pc:spChg>
      </pc:sldChg>
      <pc:sldChg chg="addSp delSp modSp modAnim">
        <pc:chgData name="Selten, LLM (Liene)" userId="b8fe06bb-7cfa-4f96-b8a0-f4e7fbc49ef5" providerId="ADAL" clId="{5E5B3544-28F6-4698-92CA-9B1045D6DFE2}" dt="2020-02-02T16:51:55.882" v="396"/>
        <pc:sldMkLst>
          <pc:docMk/>
          <pc:sldMk cId="896864513" sldId="305"/>
        </pc:sldMkLst>
        <pc:spChg chg="mod">
          <ac:chgData name="Selten, LLM (Liene)" userId="b8fe06bb-7cfa-4f96-b8a0-f4e7fbc49ef5" providerId="ADAL" clId="{5E5B3544-28F6-4698-92CA-9B1045D6DFE2}" dt="2020-02-02T16:45:43.479" v="354" actId="313"/>
          <ac:spMkLst>
            <pc:docMk/>
            <pc:sldMk cId="896864513" sldId="305"/>
            <ac:spMk id="3" creationId="{818132CD-4F73-4067-9AC1-F596C388EFF7}"/>
          </ac:spMkLst>
        </pc:spChg>
        <pc:spChg chg="add mod">
          <ac:chgData name="Selten, LLM (Liene)" userId="b8fe06bb-7cfa-4f96-b8a0-f4e7fbc49ef5" providerId="ADAL" clId="{5E5B3544-28F6-4698-92CA-9B1045D6DFE2}" dt="2020-02-02T16:44:17.354" v="155" actId="1076"/>
          <ac:spMkLst>
            <pc:docMk/>
            <pc:sldMk cId="896864513" sldId="305"/>
            <ac:spMk id="5" creationId="{B8D92162-F629-4B17-B6A5-C4BA13970423}"/>
          </ac:spMkLst>
        </pc:spChg>
        <pc:spChg chg="add del">
          <ac:chgData name="Selten, LLM (Liene)" userId="b8fe06bb-7cfa-4f96-b8a0-f4e7fbc49ef5" providerId="ADAL" clId="{5E5B3544-28F6-4698-92CA-9B1045D6DFE2}" dt="2020-02-02T16:50:15.653" v="377" actId="478"/>
          <ac:spMkLst>
            <pc:docMk/>
            <pc:sldMk cId="896864513" sldId="305"/>
            <ac:spMk id="7" creationId="{9EB0482F-CFAD-42C1-AF37-83C96D2632DC}"/>
          </ac:spMkLst>
        </pc:spChg>
        <pc:picChg chg="add mod">
          <ac:chgData name="Selten, LLM (Liene)" userId="b8fe06bb-7cfa-4f96-b8a0-f4e7fbc49ef5" providerId="ADAL" clId="{5E5B3544-28F6-4698-92CA-9B1045D6DFE2}" dt="2020-02-02T16:48:47.626" v="373" actId="1076"/>
          <ac:picMkLst>
            <pc:docMk/>
            <pc:sldMk cId="896864513" sldId="305"/>
            <ac:picMk id="6" creationId="{0155E91F-0B2C-4155-8EA5-F2D71F081979}"/>
          </ac:picMkLst>
        </pc:picChg>
        <pc:picChg chg="add mod">
          <ac:chgData name="Selten, LLM (Liene)" userId="b8fe06bb-7cfa-4f96-b8a0-f4e7fbc49ef5" providerId="ADAL" clId="{5E5B3544-28F6-4698-92CA-9B1045D6DFE2}" dt="2020-02-02T16:51:07.180" v="390" actId="14100"/>
          <ac:picMkLst>
            <pc:docMk/>
            <pc:sldMk cId="896864513" sldId="305"/>
            <ac:picMk id="8" creationId="{B9F8F31D-3BFB-4680-A416-C9E4CF237274}"/>
          </ac:picMkLst>
        </pc:picChg>
      </pc:sldChg>
      <pc:sldChg chg="addSp delSp modSp add ord modAnim">
        <pc:chgData name="Selten, LLM (Liene)" userId="b8fe06bb-7cfa-4f96-b8a0-f4e7fbc49ef5" providerId="ADAL" clId="{5E5B3544-28F6-4698-92CA-9B1045D6DFE2}" dt="2020-02-02T17:22:40.058" v="1877"/>
        <pc:sldMkLst>
          <pc:docMk/>
          <pc:sldMk cId="2066679337" sldId="306"/>
        </pc:sldMkLst>
        <pc:spChg chg="mod">
          <ac:chgData name="Selten, LLM (Liene)" userId="b8fe06bb-7cfa-4f96-b8a0-f4e7fbc49ef5" providerId="ADAL" clId="{5E5B3544-28F6-4698-92CA-9B1045D6DFE2}" dt="2020-02-02T16:55:00.218" v="412" actId="20577"/>
          <ac:spMkLst>
            <pc:docMk/>
            <pc:sldMk cId="2066679337" sldId="306"/>
            <ac:spMk id="2" creationId="{CB051B56-2FCE-4E85-93F3-5EFFC4BEF9D5}"/>
          </ac:spMkLst>
        </pc:spChg>
        <pc:spChg chg="mod">
          <ac:chgData name="Selten, LLM (Liene)" userId="b8fe06bb-7cfa-4f96-b8a0-f4e7fbc49ef5" providerId="ADAL" clId="{5E5B3544-28F6-4698-92CA-9B1045D6DFE2}" dt="2020-02-02T17:20:19.241" v="1852"/>
          <ac:spMkLst>
            <pc:docMk/>
            <pc:sldMk cId="2066679337" sldId="306"/>
            <ac:spMk id="3" creationId="{63B192F4-6392-4BCF-B924-5B9E818D1E47}"/>
          </ac:spMkLst>
        </pc:spChg>
        <pc:picChg chg="add">
          <ac:chgData name="Selten, LLM (Liene)" userId="b8fe06bb-7cfa-4f96-b8a0-f4e7fbc49ef5" providerId="ADAL" clId="{5E5B3544-28F6-4698-92CA-9B1045D6DFE2}" dt="2020-02-02T16:52:18.828" v="399"/>
          <ac:picMkLst>
            <pc:docMk/>
            <pc:sldMk cId="2066679337" sldId="306"/>
            <ac:picMk id="4" creationId="{C4E04EB7-9D39-444C-9E1A-62A097AFDA54}"/>
          </ac:picMkLst>
        </pc:picChg>
        <pc:picChg chg="add del mod">
          <ac:chgData name="Selten, LLM (Liene)" userId="b8fe06bb-7cfa-4f96-b8a0-f4e7fbc49ef5" providerId="ADAL" clId="{5E5B3544-28F6-4698-92CA-9B1045D6DFE2}" dt="2020-02-02T17:00:35.613" v="756" actId="478"/>
          <ac:picMkLst>
            <pc:docMk/>
            <pc:sldMk cId="2066679337" sldId="306"/>
            <ac:picMk id="2050" creationId="{70021E13-EDFD-4A68-8044-08341D0F5A52}"/>
          </ac:picMkLst>
        </pc:picChg>
        <pc:picChg chg="add mod">
          <ac:chgData name="Selten, LLM (Liene)" userId="b8fe06bb-7cfa-4f96-b8a0-f4e7fbc49ef5" providerId="ADAL" clId="{5E5B3544-28F6-4698-92CA-9B1045D6DFE2}" dt="2020-02-02T17:00:46.159" v="761" actId="1076"/>
          <ac:picMkLst>
            <pc:docMk/>
            <pc:sldMk cId="2066679337" sldId="306"/>
            <ac:picMk id="2052" creationId="{A3A4D68A-91C6-4170-8E20-81E59197E43F}"/>
          </ac:picMkLst>
        </pc:picChg>
        <pc:picChg chg="add del mod">
          <ac:chgData name="Selten, LLM (Liene)" userId="b8fe06bb-7cfa-4f96-b8a0-f4e7fbc49ef5" providerId="ADAL" clId="{5E5B3544-28F6-4698-92CA-9B1045D6DFE2}" dt="2020-02-02T17:22:40.058" v="1877"/>
          <ac:picMkLst>
            <pc:docMk/>
            <pc:sldMk cId="2066679337" sldId="306"/>
            <ac:picMk id="2054" creationId="{5EB13781-D8F7-4724-8083-0597B3824975}"/>
          </ac:picMkLst>
        </pc:picChg>
      </pc:sldChg>
      <pc:sldChg chg="addSp delSp modSp add del modAnim">
        <pc:chgData name="Selten, LLM (Liene)" userId="b8fe06bb-7cfa-4f96-b8a0-f4e7fbc49ef5" providerId="ADAL" clId="{5E5B3544-28F6-4698-92CA-9B1045D6DFE2}" dt="2020-02-02T17:27:00.071" v="2094" actId="20577"/>
        <pc:sldMkLst>
          <pc:docMk/>
          <pc:sldMk cId="438866119" sldId="307"/>
        </pc:sldMkLst>
        <pc:spChg chg="mod">
          <ac:chgData name="Selten, LLM (Liene)" userId="b8fe06bb-7cfa-4f96-b8a0-f4e7fbc49ef5" providerId="ADAL" clId="{5E5B3544-28F6-4698-92CA-9B1045D6DFE2}" dt="2020-02-02T17:04:42.190" v="1050" actId="20577"/>
          <ac:spMkLst>
            <pc:docMk/>
            <pc:sldMk cId="438866119" sldId="307"/>
            <ac:spMk id="2" creationId="{534435C4-2C88-4B47-A1EE-BAA0F6DC8006}"/>
          </ac:spMkLst>
        </pc:spChg>
        <pc:spChg chg="mod">
          <ac:chgData name="Selten, LLM (Liene)" userId="b8fe06bb-7cfa-4f96-b8a0-f4e7fbc49ef5" providerId="ADAL" clId="{5E5B3544-28F6-4698-92CA-9B1045D6DFE2}" dt="2020-02-02T17:27:00.071" v="2094" actId="20577"/>
          <ac:spMkLst>
            <pc:docMk/>
            <pc:sldMk cId="438866119" sldId="307"/>
            <ac:spMk id="3" creationId="{22BC0356-8A6D-4854-AD8B-C5385D880DCA}"/>
          </ac:spMkLst>
        </pc:spChg>
        <pc:picChg chg="add">
          <ac:chgData name="Selten, LLM (Liene)" userId="b8fe06bb-7cfa-4f96-b8a0-f4e7fbc49ef5" providerId="ADAL" clId="{5E5B3544-28F6-4698-92CA-9B1045D6DFE2}" dt="2020-02-02T17:04:16.834" v="1023"/>
          <ac:picMkLst>
            <pc:docMk/>
            <pc:sldMk cId="438866119" sldId="307"/>
            <ac:picMk id="4" creationId="{8E1DD8AC-014C-420A-9C04-C4940CED39CE}"/>
          </ac:picMkLst>
        </pc:picChg>
        <pc:picChg chg="add del mod">
          <ac:chgData name="Selten, LLM (Liene)" userId="b8fe06bb-7cfa-4f96-b8a0-f4e7fbc49ef5" providerId="ADAL" clId="{5E5B3544-28F6-4698-92CA-9B1045D6DFE2}" dt="2020-02-02T17:10:39.326" v="1201" actId="478"/>
          <ac:picMkLst>
            <pc:docMk/>
            <pc:sldMk cId="438866119" sldId="307"/>
            <ac:picMk id="3074" creationId="{B2449F30-31E6-42DC-9109-D89D06FD7D0F}"/>
          </ac:picMkLst>
        </pc:picChg>
        <pc:picChg chg="add mod">
          <ac:chgData name="Selten, LLM (Liene)" userId="b8fe06bb-7cfa-4f96-b8a0-f4e7fbc49ef5" providerId="ADAL" clId="{5E5B3544-28F6-4698-92CA-9B1045D6DFE2}" dt="2020-02-02T17:13:37.108" v="1320" actId="1076"/>
          <ac:picMkLst>
            <pc:docMk/>
            <pc:sldMk cId="438866119" sldId="307"/>
            <ac:picMk id="3076" creationId="{C8E0C71D-20CF-460B-A0AF-EE5373D43A2F}"/>
          </ac:picMkLst>
        </pc:picChg>
      </pc:sldChg>
      <pc:sldChg chg="addSp modSp add del modAnim">
        <pc:chgData name="Selten, LLM (Liene)" userId="b8fe06bb-7cfa-4f96-b8a0-f4e7fbc49ef5" providerId="ADAL" clId="{5E5B3544-28F6-4698-92CA-9B1045D6DFE2}" dt="2020-02-02T17:26:06.372" v="2011"/>
        <pc:sldMkLst>
          <pc:docMk/>
          <pc:sldMk cId="3037103127" sldId="308"/>
        </pc:sldMkLst>
        <pc:spChg chg="mod">
          <ac:chgData name="Selten, LLM (Liene)" userId="b8fe06bb-7cfa-4f96-b8a0-f4e7fbc49ef5" providerId="ADAL" clId="{5E5B3544-28F6-4698-92CA-9B1045D6DFE2}" dt="2020-02-02T17:22:33.393" v="1876" actId="20577"/>
          <ac:spMkLst>
            <pc:docMk/>
            <pc:sldMk cId="3037103127" sldId="308"/>
            <ac:spMk id="2" creationId="{FE3FFD94-B343-40F7-AC9F-4732A093A322}"/>
          </ac:spMkLst>
        </pc:spChg>
        <pc:spChg chg="mod">
          <ac:chgData name="Selten, LLM (Liene)" userId="b8fe06bb-7cfa-4f96-b8a0-f4e7fbc49ef5" providerId="ADAL" clId="{5E5B3544-28F6-4698-92CA-9B1045D6DFE2}" dt="2020-02-02T17:25:39.575" v="2003" actId="20577"/>
          <ac:spMkLst>
            <pc:docMk/>
            <pc:sldMk cId="3037103127" sldId="308"/>
            <ac:spMk id="3" creationId="{B8A9C60B-6968-444C-8544-22E0A91DF6ED}"/>
          </ac:spMkLst>
        </pc:spChg>
        <pc:picChg chg="add">
          <ac:chgData name="Selten, LLM (Liene)" userId="b8fe06bb-7cfa-4f96-b8a0-f4e7fbc49ef5" providerId="ADAL" clId="{5E5B3544-28F6-4698-92CA-9B1045D6DFE2}" dt="2020-02-02T17:20:01.802" v="1850"/>
          <ac:picMkLst>
            <pc:docMk/>
            <pc:sldMk cId="3037103127" sldId="308"/>
            <ac:picMk id="4" creationId="{33954494-F964-4EFC-AAA5-7ABD405631FF}"/>
          </ac:picMkLst>
        </pc:picChg>
        <pc:picChg chg="add mod">
          <ac:chgData name="Selten, LLM (Liene)" userId="b8fe06bb-7cfa-4f96-b8a0-f4e7fbc49ef5" providerId="ADAL" clId="{5E5B3544-28F6-4698-92CA-9B1045D6DFE2}" dt="2020-02-02T17:25:47.772" v="2006" actId="1076"/>
          <ac:picMkLst>
            <pc:docMk/>
            <pc:sldMk cId="3037103127" sldId="308"/>
            <ac:picMk id="4098" creationId="{4C36F659-1DBC-4F6E-831C-EDD2AA6D0A4D}"/>
          </ac:picMkLst>
        </pc:picChg>
      </pc:sldChg>
      <pc:sldChg chg="addSp modSp add">
        <pc:chgData name="Selten, LLM (Liene)" userId="b8fe06bb-7cfa-4f96-b8a0-f4e7fbc49ef5" providerId="ADAL" clId="{5E5B3544-28F6-4698-92CA-9B1045D6DFE2}" dt="2020-02-02T17:30:05.283" v="2259" actId="5793"/>
        <pc:sldMkLst>
          <pc:docMk/>
          <pc:sldMk cId="3675766957" sldId="309"/>
        </pc:sldMkLst>
        <pc:spChg chg="mod">
          <ac:chgData name="Selten, LLM (Liene)" userId="b8fe06bb-7cfa-4f96-b8a0-f4e7fbc49ef5" providerId="ADAL" clId="{5E5B3544-28F6-4698-92CA-9B1045D6DFE2}" dt="2020-02-02T17:27:55.043" v="2117" actId="1076"/>
          <ac:spMkLst>
            <pc:docMk/>
            <pc:sldMk cId="3675766957" sldId="309"/>
            <ac:spMk id="2" creationId="{757795B0-7323-4502-9965-60E75AAE9EA6}"/>
          </ac:spMkLst>
        </pc:spChg>
        <pc:spChg chg="mod">
          <ac:chgData name="Selten, LLM (Liene)" userId="b8fe06bb-7cfa-4f96-b8a0-f4e7fbc49ef5" providerId="ADAL" clId="{5E5B3544-28F6-4698-92CA-9B1045D6DFE2}" dt="2020-02-02T17:30:05.283" v="2259" actId="5793"/>
          <ac:spMkLst>
            <pc:docMk/>
            <pc:sldMk cId="3675766957" sldId="309"/>
            <ac:spMk id="3" creationId="{33567A39-8D4C-4DCA-9F1E-5F7D85D9ABA6}"/>
          </ac:spMkLst>
        </pc:spChg>
        <pc:picChg chg="add">
          <ac:chgData name="Selten, LLM (Liene)" userId="b8fe06bb-7cfa-4f96-b8a0-f4e7fbc49ef5" providerId="ADAL" clId="{5E5B3544-28F6-4698-92CA-9B1045D6DFE2}" dt="2020-02-02T17:27:44.342" v="2096"/>
          <ac:picMkLst>
            <pc:docMk/>
            <pc:sldMk cId="3675766957" sldId="309"/>
            <ac:picMk id="4" creationId="{936E112D-C569-46BB-A42E-442D10ADF791}"/>
          </ac:picMkLst>
        </pc:picChg>
        <pc:picChg chg="add mod">
          <ac:chgData name="Selten, LLM (Liene)" userId="b8fe06bb-7cfa-4f96-b8a0-f4e7fbc49ef5" providerId="ADAL" clId="{5E5B3544-28F6-4698-92CA-9B1045D6DFE2}" dt="2020-02-02T17:30:02.839" v="2258" actId="14100"/>
          <ac:picMkLst>
            <pc:docMk/>
            <pc:sldMk cId="3675766957" sldId="309"/>
            <ac:picMk id="5" creationId="{D1898DB8-8F33-49A9-9590-CAA2B112FD4B}"/>
          </ac:picMkLst>
        </pc:picChg>
      </pc:sldChg>
      <pc:sldChg chg="addSp delSp modSp add">
        <pc:chgData name="Selten, LLM (Liene)" userId="b8fe06bb-7cfa-4f96-b8a0-f4e7fbc49ef5" providerId="ADAL" clId="{5E5B3544-28F6-4698-92CA-9B1045D6DFE2}" dt="2020-02-02T17:33:24.381" v="2368" actId="14100"/>
        <pc:sldMkLst>
          <pc:docMk/>
          <pc:sldMk cId="158718831" sldId="310"/>
        </pc:sldMkLst>
        <pc:spChg chg="mod">
          <ac:chgData name="Selten, LLM (Liene)" userId="b8fe06bb-7cfa-4f96-b8a0-f4e7fbc49ef5" providerId="ADAL" clId="{5E5B3544-28F6-4698-92CA-9B1045D6DFE2}" dt="2020-02-02T17:32:03.852" v="2329" actId="20577"/>
          <ac:spMkLst>
            <pc:docMk/>
            <pc:sldMk cId="158718831" sldId="310"/>
            <ac:spMk id="3" creationId="{33567A39-8D4C-4DCA-9F1E-5F7D85D9ABA6}"/>
          </ac:spMkLst>
        </pc:spChg>
        <pc:spChg chg="add mod">
          <ac:chgData name="Selten, LLM (Liene)" userId="b8fe06bb-7cfa-4f96-b8a0-f4e7fbc49ef5" providerId="ADAL" clId="{5E5B3544-28F6-4698-92CA-9B1045D6DFE2}" dt="2020-02-02T17:32:24.066" v="2343" actId="404"/>
          <ac:spMkLst>
            <pc:docMk/>
            <pc:sldMk cId="158718831" sldId="310"/>
            <ac:spMk id="7" creationId="{4D4DC0AA-5955-4927-9E92-FBA4F212DCB6}"/>
          </ac:spMkLst>
        </pc:spChg>
        <pc:spChg chg="add mod">
          <ac:chgData name="Selten, LLM (Liene)" userId="b8fe06bb-7cfa-4f96-b8a0-f4e7fbc49ef5" providerId="ADAL" clId="{5E5B3544-28F6-4698-92CA-9B1045D6DFE2}" dt="2020-02-02T17:32:43.764" v="2357" actId="20577"/>
          <ac:spMkLst>
            <pc:docMk/>
            <pc:sldMk cId="158718831" sldId="310"/>
            <ac:spMk id="9" creationId="{A084D660-BAFB-4865-839E-880CBA2E48B9}"/>
          </ac:spMkLst>
        </pc:spChg>
        <pc:picChg chg="del">
          <ac:chgData name="Selten, LLM (Liene)" userId="b8fe06bb-7cfa-4f96-b8a0-f4e7fbc49ef5" providerId="ADAL" clId="{5E5B3544-28F6-4698-92CA-9B1045D6DFE2}" dt="2020-02-02T17:30:13.906" v="2261" actId="478"/>
          <ac:picMkLst>
            <pc:docMk/>
            <pc:sldMk cId="158718831" sldId="310"/>
            <ac:picMk id="5" creationId="{D1898DB8-8F33-49A9-9590-CAA2B112FD4B}"/>
          </ac:picMkLst>
        </pc:picChg>
        <pc:picChg chg="add mod">
          <ac:chgData name="Selten, LLM (Liene)" userId="b8fe06bb-7cfa-4f96-b8a0-f4e7fbc49ef5" providerId="ADAL" clId="{5E5B3544-28F6-4698-92CA-9B1045D6DFE2}" dt="2020-02-02T17:33:20.585" v="2367" actId="14100"/>
          <ac:picMkLst>
            <pc:docMk/>
            <pc:sldMk cId="158718831" sldId="310"/>
            <ac:picMk id="6" creationId="{765EB1AE-7AC3-4328-A98A-9A49D510524A}"/>
          </ac:picMkLst>
        </pc:picChg>
        <pc:picChg chg="add mod">
          <ac:chgData name="Selten, LLM (Liene)" userId="b8fe06bb-7cfa-4f96-b8a0-f4e7fbc49ef5" providerId="ADAL" clId="{5E5B3544-28F6-4698-92CA-9B1045D6DFE2}" dt="2020-02-02T17:33:24.381" v="2368" actId="14100"/>
          <ac:picMkLst>
            <pc:docMk/>
            <pc:sldMk cId="158718831" sldId="310"/>
            <ac:picMk id="5122" creationId="{D20E4BA3-D91B-4724-9AD6-08905D075929}"/>
          </ac:picMkLst>
        </pc:picChg>
      </pc:sldChg>
      <pc:sldChg chg="addSp delSp modSp add modAnim">
        <pc:chgData name="Selten, LLM (Liene)" userId="b8fe06bb-7cfa-4f96-b8a0-f4e7fbc49ef5" providerId="ADAL" clId="{5E5B3544-28F6-4698-92CA-9B1045D6DFE2}" dt="2020-02-02T17:38:18.654" v="2686" actId="1076"/>
        <pc:sldMkLst>
          <pc:docMk/>
          <pc:sldMk cId="2201327308" sldId="311"/>
        </pc:sldMkLst>
        <pc:spChg chg="mod">
          <ac:chgData name="Selten, LLM (Liene)" userId="b8fe06bb-7cfa-4f96-b8a0-f4e7fbc49ef5" providerId="ADAL" clId="{5E5B3544-28F6-4698-92CA-9B1045D6DFE2}" dt="2020-02-02T17:38:18.654" v="2686" actId="1076"/>
          <ac:spMkLst>
            <pc:docMk/>
            <pc:sldMk cId="2201327308" sldId="311"/>
            <ac:spMk id="3" creationId="{33567A39-8D4C-4DCA-9F1E-5F7D85D9ABA6}"/>
          </ac:spMkLst>
        </pc:spChg>
        <pc:spChg chg="add mod">
          <ac:chgData name="Selten, LLM (Liene)" userId="b8fe06bb-7cfa-4f96-b8a0-f4e7fbc49ef5" providerId="ADAL" clId="{5E5B3544-28F6-4698-92CA-9B1045D6DFE2}" dt="2020-02-02T17:37:11.343" v="2661" actId="1076"/>
          <ac:spMkLst>
            <pc:docMk/>
            <pc:sldMk cId="2201327308" sldId="311"/>
            <ac:spMk id="6" creationId="{94F0FB9D-5F41-4ECD-AFEC-1B3DC3AFA5A6}"/>
          </ac:spMkLst>
        </pc:spChg>
        <pc:spChg chg="add mod">
          <ac:chgData name="Selten, LLM (Liene)" userId="b8fe06bb-7cfa-4f96-b8a0-f4e7fbc49ef5" providerId="ADAL" clId="{5E5B3544-28F6-4698-92CA-9B1045D6DFE2}" dt="2020-02-02T17:37:41.751" v="2681" actId="20577"/>
          <ac:spMkLst>
            <pc:docMk/>
            <pc:sldMk cId="2201327308" sldId="311"/>
            <ac:spMk id="9" creationId="{EF91C8AB-EDAD-4F0C-BEDC-9D5652D187AC}"/>
          </ac:spMkLst>
        </pc:spChg>
        <pc:picChg chg="del">
          <ac:chgData name="Selten, LLM (Liene)" userId="b8fe06bb-7cfa-4f96-b8a0-f4e7fbc49ef5" providerId="ADAL" clId="{5E5B3544-28F6-4698-92CA-9B1045D6DFE2}" dt="2020-02-02T17:33:34.746" v="2370" actId="478"/>
          <ac:picMkLst>
            <pc:docMk/>
            <pc:sldMk cId="2201327308" sldId="311"/>
            <ac:picMk id="5" creationId="{D1898DB8-8F33-49A9-9590-CAA2B112FD4B}"/>
          </ac:picMkLst>
        </pc:picChg>
        <pc:picChg chg="add mod">
          <ac:chgData name="Selten, LLM (Liene)" userId="b8fe06bb-7cfa-4f96-b8a0-f4e7fbc49ef5" providerId="ADAL" clId="{5E5B3544-28F6-4698-92CA-9B1045D6DFE2}" dt="2020-02-02T17:36:59.936" v="2658" actId="1076"/>
          <ac:picMkLst>
            <pc:docMk/>
            <pc:sldMk cId="2201327308" sldId="311"/>
            <ac:picMk id="6146" creationId="{6DDB51B1-45A4-44ED-8BEC-60B197887829}"/>
          </ac:picMkLst>
        </pc:picChg>
        <pc:picChg chg="add del">
          <ac:chgData name="Selten, LLM (Liene)" userId="b8fe06bb-7cfa-4f96-b8a0-f4e7fbc49ef5" providerId="ADAL" clId="{5E5B3544-28F6-4698-92CA-9B1045D6DFE2}" dt="2020-02-02T17:36:26.051" v="2613"/>
          <ac:picMkLst>
            <pc:docMk/>
            <pc:sldMk cId="2201327308" sldId="311"/>
            <ac:picMk id="6148" creationId="{BF496767-C43C-4599-9E13-43018F0420F9}"/>
          </ac:picMkLst>
        </pc:picChg>
      </pc:sldChg>
      <pc:sldChg chg="addSp delSp modSp add modAnim">
        <pc:chgData name="Selten, LLM (Liene)" userId="b8fe06bb-7cfa-4f96-b8a0-f4e7fbc49ef5" providerId="ADAL" clId="{5E5B3544-28F6-4698-92CA-9B1045D6DFE2}" dt="2020-02-02T18:29:32.878" v="3539"/>
        <pc:sldMkLst>
          <pc:docMk/>
          <pc:sldMk cId="1773557377" sldId="312"/>
        </pc:sldMkLst>
        <pc:spChg chg="mod">
          <ac:chgData name="Selten, LLM (Liene)" userId="b8fe06bb-7cfa-4f96-b8a0-f4e7fbc49ef5" providerId="ADAL" clId="{5E5B3544-28F6-4698-92CA-9B1045D6DFE2}" dt="2020-02-02T17:42:03.965" v="2812" actId="20577"/>
          <ac:spMkLst>
            <pc:docMk/>
            <pc:sldMk cId="1773557377" sldId="312"/>
            <ac:spMk id="2" creationId="{FC2668F0-FB64-4557-8C9E-434109E6F37D}"/>
          </ac:spMkLst>
        </pc:spChg>
        <pc:spChg chg="mod">
          <ac:chgData name="Selten, LLM (Liene)" userId="b8fe06bb-7cfa-4f96-b8a0-f4e7fbc49ef5" providerId="ADAL" clId="{5E5B3544-28F6-4698-92CA-9B1045D6DFE2}" dt="2020-02-02T18:21:02.067" v="3346" actId="20577"/>
          <ac:spMkLst>
            <pc:docMk/>
            <pc:sldMk cId="1773557377" sldId="312"/>
            <ac:spMk id="3" creationId="{2C23C464-6F77-4437-9F6F-A58A37D1C1AC}"/>
          </ac:spMkLst>
        </pc:spChg>
        <pc:spChg chg="add mod">
          <ac:chgData name="Selten, LLM (Liene)" userId="b8fe06bb-7cfa-4f96-b8a0-f4e7fbc49ef5" providerId="ADAL" clId="{5E5B3544-28F6-4698-92CA-9B1045D6DFE2}" dt="2020-02-02T18:24:30.305" v="3408" actId="207"/>
          <ac:spMkLst>
            <pc:docMk/>
            <pc:sldMk cId="1773557377" sldId="312"/>
            <ac:spMk id="5" creationId="{5EFEB500-DB07-4522-90FC-3D247F54F395}"/>
          </ac:spMkLst>
        </pc:spChg>
        <pc:spChg chg="add mod">
          <ac:chgData name="Selten, LLM (Liene)" userId="b8fe06bb-7cfa-4f96-b8a0-f4e7fbc49ef5" providerId="ADAL" clId="{5E5B3544-28F6-4698-92CA-9B1045D6DFE2}" dt="2020-02-02T18:25:57.734" v="3449" actId="1076"/>
          <ac:spMkLst>
            <pc:docMk/>
            <pc:sldMk cId="1773557377" sldId="312"/>
            <ac:spMk id="6" creationId="{3D9A973A-B10A-488E-8CA0-97992DB5F833}"/>
          </ac:spMkLst>
        </pc:spChg>
        <pc:spChg chg="add mod">
          <ac:chgData name="Selten, LLM (Liene)" userId="b8fe06bb-7cfa-4f96-b8a0-f4e7fbc49ef5" providerId="ADAL" clId="{5E5B3544-28F6-4698-92CA-9B1045D6DFE2}" dt="2020-02-02T18:26:26.595" v="3484" actId="1076"/>
          <ac:spMkLst>
            <pc:docMk/>
            <pc:sldMk cId="1773557377" sldId="312"/>
            <ac:spMk id="7" creationId="{C854BFB1-912B-4579-B672-AC7A2B908614}"/>
          </ac:spMkLst>
        </pc:spChg>
        <pc:spChg chg="add mod">
          <ac:chgData name="Selten, LLM (Liene)" userId="b8fe06bb-7cfa-4f96-b8a0-f4e7fbc49ef5" providerId="ADAL" clId="{5E5B3544-28F6-4698-92CA-9B1045D6DFE2}" dt="2020-02-02T18:27:04.271" v="3536" actId="20577"/>
          <ac:spMkLst>
            <pc:docMk/>
            <pc:sldMk cId="1773557377" sldId="312"/>
            <ac:spMk id="8" creationId="{41C78857-6AD3-4989-8F43-D7907E59972C}"/>
          </ac:spMkLst>
        </pc:spChg>
        <pc:picChg chg="add">
          <ac:chgData name="Selten, LLM (Liene)" userId="b8fe06bb-7cfa-4f96-b8a0-f4e7fbc49ef5" providerId="ADAL" clId="{5E5B3544-28F6-4698-92CA-9B1045D6DFE2}" dt="2020-02-02T17:38:28.548" v="2688"/>
          <ac:picMkLst>
            <pc:docMk/>
            <pc:sldMk cId="1773557377" sldId="312"/>
            <ac:picMk id="4" creationId="{DB1FB848-01D1-43CB-AD6C-964FB322AB0D}"/>
          </ac:picMkLst>
        </pc:picChg>
        <pc:picChg chg="add del">
          <ac:chgData name="Selten, LLM (Liene)" userId="b8fe06bb-7cfa-4f96-b8a0-f4e7fbc49ef5" providerId="ADAL" clId="{5E5B3544-28F6-4698-92CA-9B1045D6DFE2}" dt="2020-02-02T18:29:32.878" v="3539"/>
          <ac:picMkLst>
            <pc:docMk/>
            <pc:sldMk cId="1773557377" sldId="312"/>
            <ac:picMk id="9" creationId="{427A7215-2BD0-49D8-9250-8BEA9516A903}"/>
          </ac:picMkLst>
        </pc:picChg>
      </pc:sldChg>
      <pc:sldChg chg="addSp delSp modSp add modAnim">
        <pc:chgData name="Selten, LLM (Liene)" userId="b8fe06bb-7cfa-4f96-b8a0-f4e7fbc49ef5" providerId="ADAL" clId="{5E5B3544-28F6-4698-92CA-9B1045D6DFE2}" dt="2020-02-02T18:41:08.848" v="3636" actId="478"/>
        <pc:sldMkLst>
          <pc:docMk/>
          <pc:sldMk cId="3807091709" sldId="313"/>
        </pc:sldMkLst>
        <pc:spChg chg="mod">
          <ac:chgData name="Selten, LLM (Liene)" userId="b8fe06bb-7cfa-4f96-b8a0-f4e7fbc49ef5" providerId="ADAL" clId="{5E5B3544-28F6-4698-92CA-9B1045D6DFE2}" dt="2020-02-02T18:30:51.375" v="3560" actId="1076"/>
          <ac:spMkLst>
            <pc:docMk/>
            <pc:sldMk cId="3807091709" sldId="313"/>
            <ac:spMk id="2" creationId="{38EEBC2D-4805-4714-A15A-B9494DAFCA49}"/>
          </ac:spMkLst>
        </pc:spChg>
        <pc:spChg chg="del">
          <ac:chgData name="Selten, LLM (Liene)" userId="b8fe06bb-7cfa-4f96-b8a0-f4e7fbc49ef5" providerId="ADAL" clId="{5E5B3544-28F6-4698-92CA-9B1045D6DFE2}" dt="2020-02-02T18:34:09.626" v="3604" actId="478"/>
          <ac:spMkLst>
            <pc:docMk/>
            <pc:sldMk cId="3807091709" sldId="313"/>
            <ac:spMk id="3" creationId="{7CFFD96C-1949-43C4-B828-26DA40F28EC9}"/>
          </ac:spMkLst>
        </pc:spChg>
        <pc:spChg chg="add mod">
          <ac:chgData name="Selten, LLM (Liene)" userId="b8fe06bb-7cfa-4f96-b8a0-f4e7fbc49ef5" providerId="ADAL" clId="{5E5B3544-28F6-4698-92CA-9B1045D6DFE2}" dt="2020-02-02T18:31:44.954" v="3598" actId="403"/>
          <ac:spMkLst>
            <pc:docMk/>
            <pc:sldMk cId="3807091709" sldId="313"/>
            <ac:spMk id="5" creationId="{CAC25846-3DCC-437B-9667-A111DB85D0F0}"/>
          </ac:spMkLst>
        </pc:spChg>
        <pc:spChg chg="add del mod">
          <ac:chgData name="Selten, LLM (Liene)" userId="b8fe06bb-7cfa-4f96-b8a0-f4e7fbc49ef5" providerId="ADAL" clId="{5E5B3544-28F6-4698-92CA-9B1045D6DFE2}" dt="2020-02-02T18:41:08.848" v="3636" actId="478"/>
          <ac:spMkLst>
            <pc:docMk/>
            <pc:sldMk cId="3807091709" sldId="313"/>
            <ac:spMk id="9" creationId="{2916C825-9DAA-45E7-8052-C7B636EEAA36}"/>
          </ac:spMkLst>
        </pc:spChg>
        <pc:picChg chg="add">
          <ac:chgData name="Selten, LLM (Liene)" userId="b8fe06bb-7cfa-4f96-b8a0-f4e7fbc49ef5" providerId="ADAL" clId="{5E5B3544-28F6-4698-92CA-9B1045D6DFE2}" dt="2020-02-02T18:29:35.050" v="3540"/>
          <ac:picMkLst>
            <pc:docMk/>
            <pc:sldMk cId="3807091709" sldId="313"/>
            <ac:picMk id="4" creationId="{DB3669FB-EBBB-4502-9E24-7A524B6A954F}"/>
          </ac:picMkLst>
        </pc:picChg>
        <pc:picChg chg="add mod">
          <ac:chgData name="Selten, LLM (Liene)" userId="b8fe06bb-7cfa-4f96-b8a0-f4e7fbc49ef5" providerId="ADAL" clId="{5E5B3544-28F6-4698-92CA-9B1045D6DFE2}" dt="2020-02-02T18:33:44.864" v="3601" actId="14100"/>
          <ac:picMkLst>
            <pc:docMk/>
            <pc:sldMk cId="3807091709" sldId="313"/>
            <ac:picMk id="6" creationId="{40724032-84A3-4E33-92D1-916A23E217DD}"/>
          </ac:picMkLst>
        </pc:picChg>
        <pc:picChg chg="add mod">
          <ac:chgData name="Selten, LLM (Liene)" userId="b8fe06bb-7cfa-4f96-b8a0-f4e7fbc49ef5" providerId="ADAL" clId="{5E5B3544-28F6-4698-92CA-9B1045D6DFE2}" dt="2020-02-02T18:35:10.112" v="3613" actId="1076"/>
          <ac:picMkLst>
            <pc:docMk/>
            <pc:sldMk cId="3807091709" sldId="313"/>
            <ac:picMk id="7" creationId="{4BB6B7FB-2639-478E-8D6C-05E97CAD5201}"/>
          </ac:picMkLst>
        </pc:picChg>
        <pc:picChg chg="add mod">
          <ac:chgData name="Selten, LLM (Liene)" userId="b8fe06bb-7cfa-4f96-b8a0-f4e7fbc49ef5" providerId="ADAL" clId="{5E5B3544-28F6-4698-92CA-9B1045D6DFE2}" dt="2020-02-02T18:35:15.439" v="3615" actId="14100"/>
          <ac:picMkLst>
            <pc:docMk/>
            <pc:sldMk cId="3807091709" sldId="313"/>
            <ac:picMk id="8" creationId="{6FD2FD75-6E96-4D03-AD60-DAB4212DB0B5}"/>
          </ac:picMkLst>
        </pc:picChg>
      </pc:sldChg>
      <pc:sldChg chg="modSp">
        <pc:chgData name="Selten, LLM (Liene)" userId="b8fe06bb-7cfa-4f96-b8a0-f4e7fbc49ef5" providerId="ADAL" clId="{5E5B3544-28F6-4698-92CA-9B1045D6DFE2}" dt="2020-02-02T18:47:32.532" v="4197" actId="5793"/>
        <pc:sldMkLst>
          <pc:docMk/>
          <pc:sldMk cId="317275007" sldId="314"/>
        </pc:sldMkLst>
        <pc:spChg chg="mod">
          <ac:chgData name="Selten, LLM (Liene)" userId="b8fe06bb-7cfa-4f96-b8a0-f4e7fbc49ef5" providerId="ADAL" clId="{5E5B3544-28F6-4698-92CA-9B1045D6DFE2}" dt="2020-02-02T18:47:32.532" v="4197" actId="5793"/>
          <ac:spMkLst>
            <pc:docMk/>
            <pc:sldMk cId="317275007" sldId="314"/>
            <ac:spMk id="3" creationId="{00000000-0000-0000-0000-000000000000}"/>
          </ac:spMkLst>
        </pc:spChg>
      </pc:sldChg>
      <pc:sldChg chg="modSp">
        <pc:chgData name="Selten, LLM (Liene)" userId="b8fe06bb-7cfa-4f96-b8a0-f4e7fbc49ef5" providerId="ADAL" clId="{5E5B3544-28F6-4698-92CA-9B1045D6DFE2}" dt="2020-02-02T18:46:42.800" v="4123" actId="20577"/>
        <pc:sldMkLst>
          <pc:docMk/>
          <pc:sldMk cId="499103621" sldId="315"/>
        </pc:sldMkLst>
        <pc:spChg chg="mod">
          <ac:chgData name="Selten, LLM (Liene)" userId="b8fe06bb-7cfa-4f96-b8a0-f4e7fbc49ef5" providerId="ADAL" clId="{5E5B3544-28F6-4698-92CA-9B1045D6DFE2}" dt="2020-02-02T18:46:42.800" v="4123" actId="20577"/>
          <ac:spMkLst>
            <pc:docMk/>
            <pc:sldMk cId="499103621" sldId="315"/>
            <ac:spMk id="3" creationId="{00000000-0000-0000-0000-000000000000}"/>
          </ac:spMkLst>
        </pc:spChg>
      </pc:sldChg>
      <pc:sldChg chg="addSp delSp modSp add modAnim">
        <pc:chgData name="Selten, LLM (Liene)" userId="b8fe06bb-7cfa-4f96-b8a0-f4e7fbc49ef5" providerId="ADAL" clId="{5E5B3544-28F6-4698-92CA-9B1045D6DFE2}" dt="2020-02-03T08:32:13.915" v="5497"/>
        <pc:sldMkLst>
          <pc:docMk/>
          <pc:sldMk cId="1380712993" sldId="316"/>
        </pc:sldMkLst>
        <pc:spChg chg="mod">
          <ac:chgData name="Selten, LLM (Liene)" userId="b8fe06bb-7cfa-4f96-b8a0-f4e7fbc49ef5" providerId="ADAL" clId="{5E5B3544-28F6-4698-92CA-9B1045D6DFE2}" dt="2020-02-02T19:35:58.389" v="4777" actId="1076"/>
          <ac:spMkLst>
            <pc:docMk/>
            <pc:sldMk cId="1380712993" sldId="316"/>
            <ac:spMk id="2" creationId="{F9B5F09E-27CD-4BCE-BBA4-E055A30A5CE3}"/>
          </ac:spMkLst>
        </pc:spChg>
        <pc:spChg chg="mod">
          <ac:chgData name="Selten, LLM (Liene)" userId="b8fe06bb-7cfa-4f96-b8a0-f4e7fbc49ef5" providerId="ADAL" clId="{5E5B3544-28F6-4698-92CA-9B1045D6DFE2}" dt="2020-02-03T08:28:20.750" v="5377" actId="20577"/>
          <ac:spMkLst>
            <pc:docMk/>
            <pc:sldMk cId="1380712993" sldId="316"/>
            <ac:spMk id="3" creationId="{19C3BA2C-BB3C-450A-A5A3-B8F6B63AEEA3}"/>
          </ac:spMkLst>
        </pc:spChg>
        <pc:spChg chg="add mod">
          <ac:chgData name="Selten, LLM (Liene)" userId="b8fe06bb-7cfa-4f96-b8a0-f4e7fbc49ef5" providerId="ADAL" clId="{5E5B3544-28F6-4698-92CA-9B1045D6DFE2}" dt="2020-02-03T08:25:04.265" v="5233" actId="1076"/>
          <ac:spMkLst>
            <pc:docMk/>
            <pc:sldMk cId="1380712993" sldId="316"/>
            <ac:spMk id="7" creationId="{B3C569B5-F410-4498-B552-5BEBCCDB3B04}"/>
          </ac:spMkLst>
        </pc:spChg>
        <pc:spChg chg="add mod">
          <ac:chgData name="Selten, LLM (Liene)" userId="b8fe06bb-7cfa-4f96-b8a0-f4e7fbc49ef5" providerId="ADAL" clId="{5E5B3544-28F6-4698-92CA-9B1045D6DFE2}" dt="2020-02-03T08:27:46.925" v="5314" actId="1076"/>
          <ac:spMkLst>
            <pc:docMk/>
            <pc:sldMk cId="1380712993" sldId="316"/>
            <ac:spMk id="9" creationId="{01776540-307E-4A1B-A6B2-B56B24DEC1FB}"/>
          </ac:spMkLst>
        </pc:spChg>
        <pc:spChg chg="add mod">
          <ac:chgData name="Selten, LLM (Liene)" userId="b8fe06bb-7cfa-4f96-b8a0-f4e7fbc49ef5" providerId="ADAL" clId="{5E5B3544-28F6-4698-92CA-9B1045D6DFE2}" dt="2020-02-03T08:29:02.692" v="5411" actId="688"/>
          <ac:spMkLst>
            <pc:docMk/>
            <pc:sldMk cId="1380712993" sldId="316"/>
            <ac:spMk id="10" creationId="{24ECEE40-BB83-45BF-9B8A-99B1746BF252}"/>
          </ac:spMkLst>
        </pc:spChg>
        <pc:spChg chg="add mod">
          <ac:chgData name="Selten, LLM (Liene)" userId="b8fe06bb-7cfa-4f96-b8a0-f4e7fbc49ef5" providerId="ADAL" clId="{5E5B3544-28F6-4698-92CA-9B1045D6DFE2}" dt="2020-02-03T08:29:49.015" v="5482" actId="1076"/>
          <ac:spMkLst>
            <pc:docMk/>
            <pc:sldMk cId="1380712993" sldId="316"/>
            <ac:spMk id="11" creationId="{9C1B0E19-72AF-4ED2-BE2E-78D889A09CEB}"/>
          </ac:spMkLst>
        </pc:spChg>
        <pc:picChg chg="add">
          <ac:chgData name="Selten, LLM (Liene)" userId="b8fe06bb-7cfa-4f96-b8a0-f4e7fbc49ef5" providerId="ADAL" clId="{5E5B3544-28F6-4698-92CA-9B1045D6DFE2}" dt="2020-02-02T18:47:00.589" v="4125"/>
          <ac:picMkLst>
            <pc:docMk/>
            <pc:sldMk cId="1380712993" sldId="316"/>
            <ac:picMk id="4" creationId="{95F5DE90-7BD9-4D82-BFEA-A76BF6FE1CD1}"/>
          </ac:picMkLst>
        </pc:picChg>
        <pc:picChg chg="add del mod modCrop">
          <ac:chgData name="Selten, LLM (Liene)" userId="b8fe06bb-7cfa-4f96-b8a0-f4e7fbc49ef5" providerId="ADAL" clId="{5E5B3544-28F6-4698-92CA-9B1045D6DFE2}" dt="2020-02-03T08:22:04.131" v="5189" actId="478"/>
          <ac:picMkLst>
            <pc:docMk/>
            <pc:sldMk cId="1380712993" sldId="316"/>
            <ac:picMk id="5" creationId="{1276D70E-1207-4CC5-8C25-83C9F0405EF1}"/>
          </ac:picMkLst>
        </pc:picChg>
        <pc:picChg chg="add mod">
          <ac:chgData name="Selten, LLM (Liene)" userId="b8fe06bb-7cfa-4f96-b8a0-f4e7fbc49ef5" providerId="ADAL" clId="{5E5B3544-28F6-4698-92CA-9B1045D6DFE2}" dt="2020-02-03T08:24:32.128" v="5194" actId="1076"/>
          <ac:picMkLst>
            <pc:docMk/>
            <pc:sldMk cId="1380712993" sldId="316"/>
            <ac:picMk id="1026" creationId="{51158620-4149-4923-B668-65CAC84426B6}"/>
          </ac:picMkLst>
        </pc:picChg>
        <pc:picChg chg="add mod">
          <ac:chgData name="Selten, LLM (Liene)" userId="b8fe06bb-7cfa-4f96-b8a0-f4e7fbc49ef5" providerId="ADAL" clId="{5E5B3544-28F6-4698-92CA-9B1045D6DFE2}" dt="2020-02-03T08:29:43.720" v="5481" actId="1076"/>
          <ac:picMkLst>
            <pc:docMk/>
            <pc:sldMk cId="1380712993" sldId="316"/>
            <ac:picMk id="1028" creationId="{A872C244-E1BA-4048-92F8-D2B6157AB801}"/>
          </ac:picMkLst>
        </pc:picChg>
      </pc:sldChg>
      <pc:sldChg chg="addSp modSp add modAnim">
        <pc:chgData name="Selten, LLM (Liene)" userId="b8fe06bb-7cfa-4f96-b8a0-f4e7fbc49ef5" providerId="ADAL" clId="{5E5B3544-28F6-4698-92CA-9B1045D6DFE2}" dt="2020-02-02T19:31:21.699" v="4752" actId="20577"/>
        <pc:sldMkLst>
          <pc:docMk/>
          <pc:sldMk cId="1844614653" sldId="317"/>
        </pc:sldMkLst>
        <pc:spChg chg="mod">
          <ac:chgData name="Selten, LLM (Liene)" userId="b8fe06bb-7cfa-4f96-b8a0-f4e7fbc49ef5" providerId="ADAL" clId="{5E5B3544-28F6-4698-92CA-9B1045D6DFE2}" dt="2020-02-02T19:31:21.699" v="4752" actId="20577"/>
          <ac:spMkLst>
            <pc:docMk/>
            <pc:sldMk cId="1844614653" sldId="317"/>
            <ac:spMk id="3" creationId="{00000000-0000-0000-0000-000000000000}"/>
          </ac:spMkLst>
        </pc:spChg>
        <pc:picChg chg="add mod">
          <ac:chgData name="Selten, LLM (Liene)" userId="b8fe06bb-7cfa-4f96-b8a0-f4e7fbc49ef5" providerId="ADAL" clId="{5E5B3544-28F6-4698-92CA-9B1045D6DFE2}" dt="2020-02-02T19:08:04.680" v="4566" actId="1076"/>
          <ac:picMkLst>
            <pc:docMk/>
            <pc:sldMk cId="1844614653" sldId="317"/>
            <ac:picMk id="5" creationId="{B9BFDC8E-C00E-4610-AB5B-A9C2875EAE8E}"/>
          </ac:picMkLst>
        </pc:picChg>
      </pc:sldChg>
      <pc:sldChg chg="addSp modSp">
        <pc:chgData name="Selten, LLM (Liene)" userId="b8fe06bb-7cfa-4f96-b8a0-f4e7fbc49ef5" providerId="ADAL" clId="{5E5B3544-28F6-4698-92CA-9B1045D6DFE2}" dt="2020-02-02T19:39:04.396" v="4911" actId="20577"/>
        <pc:sldMkLst>
          <pc:docMk/>
          <pc:sldMk cId="1029792410" sldId="318"/>
        </pc:sldMkLst>
        <pc:spChg chg="mod">
          <ac:chgData name="Selten, LLM (Liene)" userId="b8fe06bb-7cfa-4f96-b8a0-f4e7fbc49ef5" providerId="ADAL" clId="{5E5B3544-28F6-4698-92CA-9B1045D6DFE2}" dt="2020-02-02T19:39:04.396" v="4911" actId="20577"/>
          <ac:spMkLst>
            <pc:docMk/>
            <pc:sldMk cId="1029792410" sldId="318"/>
            <ac:spMk id="3" creationId="{00000000-0000-0000-0000-000000000000}"/>
          </ac:spMkLst>
        </pc:spChg>
        <pc:picChg chg="add mod">
          <ac:chgData name="Selten, LLM (Liene)" userId="b8fe06bb-7cfa-4f96-b8a0-f4e7fbc49ef5" providerId="ADAL" clId="{5E5B3544-28F6-4698-92CA-9B1045D6DFE2}" dt="2020-02-02T19:38:44.146" v="4895" actId="1076"/>
          <ac:picMkLst>
            <pc:docMk/>
            <pc:sldMk cId="1029792410" sldId="318"/>
            <ac:picMk id="5" creationId="{7B02F6FE-6391-4E91-8167-04E21B0E16BE}"/>
          </ac:picMkLst>
        </pc:picChg>
        <pc:picChg chg="add mod">
          <ac:chgData name="Selten, LLM (Liene)" userId="b8fe06bb-7cfa-4f96-b8a0-f4e7fbc49ef5" providerId="ADAL" clId="{5E5B3544-28F6-4698-92CA-9B1045D6DFE2}" dt="2020-02-02T19:38:56.041" v="4904" actId="14100"/>
          <ac:picMkLst>
            <pc:docMk/>
            <pc:sldMk cId="1029792410" sldId="318"/>
            <ac:picMk id="6" creationId="{3ED886C3-F201-456A-93C3-E5BAE93DFBEA}"/>
          </ac:picMkLst>
        </pc:picChg>
        <pc:picChg chg="add mod">
          <ac:chgData name="Selten, LLM (Liene)" userId="b8fe06bb-7cfa-4f96-b8a0-f4e7fbc49ef5" providerId="ADAL" clId="{5E5B3544-28F6-4698-92CA-9B1045D6DFE2}" dt="2020-02-02T19:38:52.198" v="4902" actId="1076"/>
          <ac:picMkLst>
            <pc:docMk/>
            <pc:sldMk cId="1029792410" sldId="318"/>
            <ac:picMk id="7" creationId="{66F4E5BD-BA09-459D-8F83-2661DD7B34DE}"/>
          </ac:picMkLst>
        </pc:picChg>
      </pc:sldChg>
      <pc:sldChg chg="addSp delSp modSp add modAnim">
        <pc:chgData name="Selten, LLM (Liene)" userId="b8fe06bb-7cfa-4f96-b8a0-f4e7fbc49ef5" providerId="ADAL" clId="{5E5B3544-28F6-4698-92CA-9B1045D6DFE2}" dt="2020-02-02T19:14:28.580" v="4665" actId="1076"/>
        <pc:sldMkLst>
          <pc:docMk/>
          <pc:sldMk cId="3450179596" sldId="319"/>
        </pc:sldMkLst>
        <pc:spChg chg="mod">
          <ac:chgData name="Selten, LLM (Liene)" userId="b8fe06bb-7cfa-4f96-b8a0-f4e7fbc49ef5" providerId="ADAL" clId="{5E5B3544-28F6-4698-92CA-9B1045D6DFE2}" dt="2020-02-02T19:03:53.383" v="4448" actId="20577"/>
          <ac:spMkLst>
            <pc:docMk/>
            <pc:sldMk cId="3450179596" sldId="319"/>
            <ac:spMk id="2" creationId="{F9B5F09E-27CD-4BCE-BBA4-E055A30A5CE3}"/>
          </ac:spMkLst>
        </pc:spChg>
        <pc:spChg chg="del">
          <ac:chgData name="Selten, LLM (Liene)" userId="b8fe06bb-7cfa-4f96-b8a0-f4e7fbc49ef5" providerId="ADAL" clId="{5E5B3544-28F6-4698-92CA-9B1045D6DFE2}" dt="2020-02-02T19:14:18.178" v="4662" actId="478"/>
          <ac:spMkLst>
            <pc:docMk/>
            <pc:sldMk cId="3450179596" sldId="319"/>
            <ac:spMk id="3" creationId="{19C3BA2C-BB3C-450A-A5A3-B8F6B63AEEA3}"/>
          </ac:spMkLst>
        </pc:spChg>
        <pc:picChg chg="add mod">
          <ac:chgData name="Selten, LLM (Liene)" userId="b8fe06bb-7cfa-4f96-b8a0-f4e7fbc49ef5" providerId="ADAL" clId="{5E5B3544-28F6-4698-92CA-9B1045D6DFE2}" dt="2020-02-02T19:14:28.580" v="4665" actId="1076"/>
          <ac:picMkLst>
            <pc:docMk/>
            <pc:sldMk cId="3450179596" sldId="319"/>
            <ac:picMk id="5" creationId="{6D463B9A-A209-411E-A6EB-F7222DFD7690}"/>
          </ac:picMkLst>
        </pc:picChg>
      </pc:sldChg>
      <pc:sldChg chg="addSp modSp add modAnim">
        <pc:chgData name="Selten, LLM (Liene)" userId="b8fe06bb-7cfa-4f96-b8a0-f4e7fbc49ef5" providerId="ADAL" clId="{5E5B3544-28F6-4698-92CA-9B1045D6DFE2}" dt="2020-02-02T19:23:04.901" v="4740" actId="1076"/>
        <pc:sldMkLst>
          <pc:docMk/>
          <pc:sldMk cId="3967826503" sldId="320"/>
        </pc:sldMkLst>
        <pc:spChg chg="mod">
          <ac:chgData name="Selten, LLM (Liene)" userId="b8fe06bb-7cfa-4f96-b8a0-f4e7fbc49ef5" providerId="ADAL" clId="{5E5B3544-28F6-4698-92CA-9B1045D6DFE2}" dt="2020-02-02T19:04:15.597" v="4478" actId="20577"/>
          <ac:spMkLst>
            <pc:docMk/>
            <pc:sldMk cId="3967826503" sldId="320"/>
            <ac:spMk id="2" creationId="{F9B5F09E-27CD-4BCE-BBA4-E055A30A5CE3}"/>
          </ac:spMkLst>
        </pc:spChg>
        <pc:picChg chg="add mod">
          <ac:chgData name="Selten, LLM (Liene)" userId="b8fe06bb-7cfa-4f96-b8a0-f4e7fbc49ef5" providerId="ADAL" clId="{5E5B3544-28F6-4698-92CA-9B1045D6DFE2}" dt="2020-02-02T19:23:02.386" v="4739" actId="1076"/>
          <ac:picMkLst>
            <pc:docMk/>
            <pc:sldMk cId="3967826503" sldId="320"/>
            <ac:picMk id="5" creationId="{0EB31221-203B-4448-BB61-88B43647A6EA}"/>
          </ac:picMkLst>
        </pc:picChg>
        <pc:picChg chg="add mod">
          <ac:chgData name="Selten, LLM (Liene)" userId="b8fe06bb-7cfa-4f96-b8a0-f4e7fbc49ef5" providerId="ADAL" clId="{5E5B3544-28F6-4698-92CA-9B1045D6DFE2}" dt="2020-02-02T19:23:04.901" v="4740" actId="1076"/>
          <ac:picMkLst>
            <pc:docMk/>
            <pc:sldMk cId="3967826503" sldId="320"/>
            <ac:picMk id="6" creationId="{4D99435D-8748-4132-B507-A2D516B2D1DE}"/>
          </ac:picMkLst>
        </pc:picChg>
      </pc:sldChg>
      <pc:sldChg chg="addSp modSp add ord modAnim">
        <pc:chgData name="Selten, LLM (Liene)" userId="b8fe06bb-7cfa-4f96-b8a0-f4e7fbc49ef5" providerId="ADAL" clId="{5E5B3544-28F6-4698-92CA-9B1045D6DFE2}" dt="2020-02-02T19:16:48.973" v="4698"/>
        <pc:sldMkLst>
          <pc:docMk/>
          <pc:sldMk cId="1415187386" sldId="321"/>
        </pc:sldMkLst>
        <pc:spChg chg="mod">
          <ac:chgData name="Selten, LLM (Liene)" userId="b8fe06bb-7cfa-4f96-b8a0-f4e7fbc49ef5" providerId="ADAL" clId="{5E5B3544-28F6-4698-92CA-9B1045D6DFE2}" dt="2020-02-02T19:04:25.362" v="4488" actId="20577"/>
          <ac:spMkLst>
            <pc:docMk/>
            <pc:sldMk cId="1415187386" sldId="321"/>
            <ac:spMk id="2" creationId="{F9B5F09E-27CD-4BCE-BBA4-E055A30A5CE3}"/>
          </ac:spMkLst>
        </pc:spChg>
        <pc:picChg chg="add mod">
          <ac:chgData name="Selten, LLM (Liene)" userId="b8fe06bb-7cfa-4f96-b8a0-f4e7fbc49ef5" providerId="ADAL" clId="{5E5B3544-28F6-4698-92CA-9B1045D6DFE2}" dt="2020-02-02T19:15:01.279" v="4668" actId="14100"/>
          <ac:picMkLst>
            <pc:docMk/>
            <pc:sldMk cId="1415187386" sldId="321"/>
            <ac:picMk id="5" creationId="{FF2FDF5B-E6FC-45E1-B4B0-96004F079435}"/>
          </ac:picMkLst>
        </pc:picChg>
        <pc:picChg chg="add mod">
          <ac:chgData name="Selten, LLM (Liene)" userId="b8fe06bb-7cfa-4f96-b8a0-f4e7fbc49ef5" providerId="ADAL" clId="{5E5B3544-28F6-4698-92CA-9B1045D6DFE2}" dt="2020-02-02T19:15:50.744" v="4681" actId="1076"/>
          <ac:picMkLst>
            <pc:docMk/>
            <pc:sldMk cId="1415187386" sldId="321"/>
            <ac:picMk id="6" creationId="{D33F27B5-C658-465F-B9A2-24C76C317201}"/>
          </ac:picMkLst>
        </pc:picChg>
        <pc:picChg chg="add mod">
          <ac:chgData name="Selten, LLM (Liene)" userId="b8fe06bb-7cfa-4f96-b8a0-f4e7fbc49ef5" providerId="ADAL" clId="{5E5B3544-28F6-4698-92CA-9B1045D6DFE2}" dt="2020-02-02T19:16:35.083" v="4695" actId="1076"/>
          <ac:picMkLst>
            <pc:docMk/>
            <pc:sldMk cId="1415187386" sldId="321"/>
            <ac:picMk id="7" creationId="{F9F6BEBF-11C8-4BE6-8D19-B9C8E7FBD4ED}"/>
          </ac:picMkLst>
        </pc:picChg>
        <pc:picChg chg="add mod">
          <ac:chgData name="Selten, LLM (Liene)" userId="b8fe06bb-7cfa-4f96-b8a0-f4e7fbc49ef5" providerId="ADAL" clId="{5E5B3544-28F6-4698-92CA-9B1045D6DFE2}" dt="2020-02-02T19:16:31.146" v="4693" actId="14100"/>
          <ac:picMkLst>
            <pc:docMk/>
            <pc:sldMk cId="1415187386" sldId="321"/>
            <ac:picMk id="8" creationId="{E0744F0D-98E5-42CA-BEA8-460050999BE8}"/>
          </ac:picMkLst>
        </pc:picChg>
      </pc:sldChg>
      <pc:sldChg chg="addSp modSp add modAnim">
        <pc:chgData name="Selten, LLM (Liene)" userId="b8fe06bb-7cfa-4f96-b8a0-f4e7fbc49ef5" providerId="ADAL" clId="{5E5B3544-28F6-4698-92CA-9B1045D6DFE2}" dt="2020-02-02T19:34:21.666" v="4760" actId="14100"/>
        <pc:sldMkLst>
          <pc:docMk/>
          <pc:sldMk cId="3253845998" sldId="322"/>
        </pc:sldMkLst>
        <pc:spChg chg="mod">
          <ac:chgData name="Selten, LLM (Liene)" userId="b8fe06bb-7cfa-4f96-b8a0-f4e7fbc49ef5" providerId="ADAL" clId="{5E5B3544-28F6-4698-92CA-9B1045D6DFE2}" dt="2020-02-02T19:04:59.923" v="4502" actId="20577"/>
          <ac:spMkLst>
            <pc:docMk/>
            <pc:sldMk cId="3253845998" sldId="322"/>
            <ac:spMk id="2" creationId="{F9B5F09E-27CD-4BCE-BBA4-E055A30A5CE3}"/>
          </ac:spMkLst>
        </pc:spChg>
        <pc:picChg chg="add mod">
          <ac:chgData name="Selten, LLM (Liene)" userId="b8fe06bb-7cfa-4f96-b8a0-f4e7fbc49ef5" providerId="ADAL" clId="{5E5B3544-28F6-4698-92CA-9B1045D6DFE2}" dt="2020-02-02T19:34:21.666" v="4760" actId="14100"/>
          <ac:picMkLst>
            <pc:docMk/>
            <pc:sldMk cId="3253845998" sldId="322"/>
            <ac:picMk id="5" creationId="{F210060D-5F80-48D5-9A9A-E7D7E89A521B}"/>
          </ac:picMkLst>
        </pc:picChg>
      </pc:sldChg>
      <pc:sldChg chg="modSp add del">
        <pc:chgData name="Selten, LLM (Liene)" userId="b8fe06bb-7cfa-4f96-b8a0-f4e7fbc49ef5" providerId="ADAL" clId="{5E5B3544-28F6-4698-92CA-9B1045D6DFE2}" dt="2020-02-02T19:30:33.757" v="4748" actId="47"/>
        <pc:sldMkLst>
          <pc:docMk/>
          <pc:sldMk cId="4016281399" sldId="323"/>
        </pc:sldMkLst>
        <pc:spChg chg="mod">
          <ac:chgData name="Selten, LLM (Liene)" userId="b8fe06bb-7cfa-4f96-b8a0-f4e7fbc49ef5" providerId="ADAL" clId="{5E5B3544-28F6-4698-92CA-9B1045D6DFE2}" dt="2020-02-02T19:05:08.620" v="4511" actId="20577"/>
          <ac:spMkLst>
            <pc:docMk/>
            <pc:sldMk cId="4016281399" sldId="323"/>
            <ac:spMk id="2" creationId="{F9B5F09E-27CD-4BCE-BBA4-E055A30A5CE3}"/>
          </ac:spMkLst>
        </pc:spChg>
      </pc:sldChg>
      <pc:sldChg chg="addSp modSp add modAnim">
        <pc:chgData name="Selten, LLM (Liene)" userId="b8fe06bb-7cfa-4f96-b8a0-f4e7fbc49ef5" providerId="ADAL" clId="{5E5B3544-28F6-4698-92CA-9B1045D6DFE2}" dt="2020-02-02T19:10:22.449" v="4584" actId="1076"/>
        <pc:sldMkLst>
          <pc:docMk/>
          <pc:sldMk cId="3732308428" sldId="324"/>
        </pc:sldMkLst>
        <pc:spChg chg="mod">
          <ac:chgData name="Selten, LLM (Liene)" userId="b8fe06bb-7cfa-4f96-b8a0-f4e7fbc49ef5" providerId="ADAL" clId="{5E5B3544-28F6-4698-92CA-9B1045D6DFE2}" dt="2020-02-02T19:07:12.145" v="4558" actId="20577"/>
          <ac:spMkLst>
            <pc:docMk/>
            <pc:sldMk cId="3732308428" sldId="324"/>
            <ac:spMk id="2" creationId="{F9B5F09E-27CD-4BCE-BBA4-E055A30A5CE3}"/>
          </ac:spMkLst>
        </pc:spChg>
        <pc:picChg chg="add mod">
          <ac:chgData name="Selten, LLM (Liene)" userId="b8fe06bb-7cfa-4f96-b8a0-f4e7fbc49ef5" providerId="ADAL" clId="{5E5B3544-28F6-4698-92CA-9B1045D6DFE2}" dt="2020-02-02T19:09:56.115" v="4578" actId="1076"/>
          <ac:picMkLst>
            <pc:docMk/>
            <pc:sldMk cId="3732308428" sldId="324"/>
            <ac:picMk id="5" creationId="{A20150F4-BDA9-404F-9704-F1BAA58F5FAF}"/>
          </ac:picMkLst>
        </pc:picChg>
        <pc:picChg chg="add mod">
          <ac:chgData name="Selten, LLM (Liene)" userId="b8fe06bb-7cfa-4f96-b8a0-f4e7fbc49ef5" providerId="ADAL" clId="{5E5B3544-28F6-4698-92CA-9B1045D6DFE2}" dt="2020-02-02T19:10:22.449" v="4584" actId="1076"/>
          <ac:picMkLst>
            <pc:docMk/>
            <pc:sldMk cId="3732308428" sldId="324"/>
            <ac:picMk id="6" creationId="{4F40966C-4378-41AD-A010-B93B806056A5}"/>
          </ac:picMkLst>
        </pc:picChg>
      </pc:sldChg>
      <pc:sldChg chg="addSp modSp add modAnim">
        <pc:chgData name="Selten, LLM (Liene)" userId="b8fe06bb-7cfa-4f96-b8a0-f4e7fbc49ef5" providerId="ADAL" clId="{5E5B3544-28F6-4698-92CA-9B1045D6DFE2}" dt="2020-02-02T19:12:55.338" v="4649" actId="1076"/>
        <pc:sldMkLst>
          <pc:docMk/>
          <pc:sldMk cId="304778883" sldId="325"/>
        </pc:sldMkLst>
        <pc:spChg chg="mod">
          <ac:chgData name="Selten, LLM (Liene)" userId="b8fe06bb-7cfa-4f96-b8a0-f4e7fbc49ef5" providerId="ADAL" clId="{5E5B3544-28F6-4698-92CA-9B1045D6DFE2}" dt="2020-02-02T19:11:07.721" v="4599" actId="1076"/>
          <ac:spMkLst>
            <pc:docMk/>
            <pc:sldMk cId="304778883" sldId="325"/>
            <ac:spMk id="2" creationId="{D25CA644-0299-4E5B-8454-53899D50EFEF}"/>
          </ac:spMkLst>
        </pc:spChg>
        <pc:spChg chg="mod">
          <ac:chgData name="Selten, LLM (Liene)" userId="b8fe06bb-7cfa-4f96-b8a0-f4e7fbc49ef5" providerId="ADAL" clId="{5E5B3544-28F6-4698-92CA-9B1045D6DFE2}" dt="2020-02-02T19:12:48.731" v="4647" actId="20577"/>
          <ac:spMkLst>
            <pc:docMk/>
            <pc:sldMk cId="304778883" sldId="325"/>
            <ac:spMk id="3" creationId="{0F50096F-2D4A-4C97-8298-F05587F9B3AF}"/>
          </ac:spMkLst>
        </pc:spChg>
        <pc:picChg chg="add">
          <ac:chgData name="Selten, LLM (Liene)" userId="b8fe06bb-7cfa-4f96-b8a0-f4e7fbc49ef5" providerId="ADAL" clId="{5E5B3544-28F6-4698-92CA-9B1045D6DFE2}" dt="2020-02-02T19:10:55.417" v="4588"/>
          <ac:picMkLst>
            <pc:docMk/>
            <pc:sldMk cId="304778883" sldId="325"/>
            <ac:picMk id="4" creationId="{47D35D3D-5E12-4C7C-9CB8-5E01A324EA76}"/>
          </ac:picMkLst>
        </pc:picChg>
        <pc:picChg chg="add mod">
          <ac:chgData name="Selten, LLM (Liene)" userId="b8fe06bb-7cfa-4f96-b8a0-f4e7fbc49ef5" providerId="ADAL" clId="{5E5B3544-28F6-4698-92CA-9B1045D6DFE2}" dt="2020-02-02T19:12:55.338" v="4649" actId="1076"/>
          <ac:picMkLst>
            <pc:docMk/>
            <pc:sldMk cId="304778883" sldId="325"/>
            <ac:picMk id="5" creationId="{9D2A00D0-6860-4FEF-BECF-36500FA872E2}"/>
          </ac:picMkLst>
        </pc:picChg>
      </pc:sldChg>
      <pc:sldChg chg="addSp modSp add">
        <pc:chgData name="Selten, LLM (Liene)" userId="b8fe06bb-7cfa-4f96-b8a0-f4e7fbc49ef5" providerId="ADAL" clId="{5E5B3544-28F6-4698-92CA-9B1045D6DFE2}" dt="2020-02-02T19:13:25.621" v="4653" actId="14100"/>
        <pc:sldMkLst>
          <pc:docMk/>
          <pc:sldMk cId="3736361155" sldId="326"/>
        </pc:sldMkLst>
        <pc:picChg chg="add mod">
          <ac:chgData name="Selten, LLM (Liene)" userId="b8fe06bb-7cfa-4f96-b8a0-f4e7fbc49ef5" providerId="ADAL" clId="{5E5B3544-28F6-4698-92CA-9B1045D6DFE2}" dt="2020-02-02T19:13:25.621" v="4653" actId="14100"/>
          <ac:picMkLst>
            <pc:docMk/>
            <pc:sldMk cId="3736361155" sldId="326"/>
            <ac:picMk id="4" creationId="{B2A7AE0B-C993-4708-8EE0-94F5D9860033}"/>
          </ac:picMkLst>
        </pc:picChg>
      </pc:sldChg>
      <pc:sldChg chg="addSp delSp modSp add modAnim">
        <pc:chgData name="Selten, LLM (Liene)" userId="b8fe06bb-7cfa-4f96-b8a0-f4e7fbc49ef5" providerId="ADAL" clId="{5E5B3544-28F6-4698-92CA-9B1045D6DFE2}" dt="2020-02-02T19:22:57.517" v="4738" actId="1076"/>
        <pc:sldMkLst>
          <pc:docMk/>
          <pc:sldMk cId="2438128764" sldId="327"/>
        </pc:sldMkLst>
        <pc:picChg chg="del">
          <ac:chgData name="Selten, LLM (Liene)" userId="b8fe06bb-7cfa-4f96-b8a0-f4e7fbc49ef5" providerId="ADAL" clId="{5E5B3544-28F6-4698-92CA-9B1045D6DFE2}" dt="2020-02-02T19:22:09.502" v="4726" actId="478"/>
          <ac:picMkLst>
            <pc:docMk/>
            <pc:sldMk cId="2438128764" sldId="327"/>
            <ac:picMk id="5" creationId="{0EB31221-203B-4448-BB61-88B43647A6EA}"/>
          </ac:picMkLst>
        </pc:picChg>
        <pc:picChg chg="del">
          <ac:chgData name="Selten, LLM (Liene)" userId="b8fe06bb-7cfa-4f96-b8a0-f4e7fbc49ef5" providerId="ADAL" clId="{5E5B3544-28F6-4698-92CA-9B1045D6DFE2}" dt="2020-02-02T19:22:08.127" v="4725" actId="478"/>
          <ac:picMkLst>
            <pc:docMk/>
            <pc:sldMk cId="2438128764" sldId="327"/>
            <ac:picMk id="6" creationId="{4D99435D-8748-4132-B507-A2D516B2D1DE}"/>
          </ac:picMkLst>
        </pc:picChg>
        <pc:picChg chg="add mod">
          <ac:chgData name="Selten, LLM (Liene)" userId="b8fe06bb-7cfa-4f96-b8a0-f4e7fbc49ef5" providerId="ADAL" clId="{5E5B3544-28F6-4698-92CA-9B1045D6DFE2}" dt="2020-02-02T19:22:30.355" v="4731" actId="1076"/>
          <ac:picMkLst>
            <pc:docMk/>
            <pc:sldMk cId="2438128764" sldId="327"/>
            <ac:picMk id="7" creationId="{2614CDEE-C6E1-49EE-9798-FB4016458178}"/>
          </ac:picMkLst>
        </pc:picChg>
        <pc:picChg chg="add mod">
          <ac:chgData name="Selten, LLM (Liene)" userId="b8fe06bb-7cfa-4f96-b8a0-f4e7fbc49ef5" providerId="ADAL" clId="{5E5B3544-28F6-4698-92CA-9B1045D6DFE2}" dt="2020-02-02T19:22:57.517" v="4738" actId="1076"/>
          <ac:picMkLst>
            <pc:docMk/>
            <pc:sldMk cId="2438128764" sldId="327"/>
            <ac:picMk id="8" creationId="{6251FB8D-5492-4974-B074-805FE88D78A9}"/>
          </ac:picMkLst>
        </pc:picChg>
      </pc:sldChg>
      <pc:sldChg chg="addSp modSp add">
        <pc:chgData name="Selten, LLM (Liene)" userId="b8fe06bb-7cfa-4f96-b8a0-f4e7fbc49ef5" providerId="ADAL" clId="{5E5B3544-28F6-4698-92CA-9B1045D6DFE2}" dt="2020-02-02T19:30:04.137" v="4747" actId="14100"/>
        <pc:sldMkLst>
          <pc:docMk/>
          <pc:sldMk cId="1436893484" sldId="328"/>
        </pc:sldMkLst>
        <pc:picChg chg="add mod">
          <ac:chgData name="Selten, LLM (Liene)" userId="b8fe06bb-7cfa-4f96-b8a0-f4e7fbc49ef5" providerId="ADAL" clId="{5E5B3544-28F6-4698-92CA-9B1045D6DFE2}" dt="2020-02-02T19:30:04.137" v="4747" actId="14100"/>
          <ac:picMkLst>
            <pc:docMk/>
            <pc:sldMk cId="1436893484" sldId="328"/>
            <ac:picMk id="4" creationId="{6B48636F-784F-495F-8E8F-2177902CA4AB}"/>
          </ac:picMkLst>
        </pc:picChg>
      </pc:sldChg>
      <pc:sldChg chg="addSp delSp modSp add modAnim">
        <pc:chgData name="Selten, LLM (Liene)" userId="b8fe06bb-7cfa-4f96-b8a0-f4e7fbc49ef5" providerId="ADAL" clId="{5E5B3544-28F6-4698-92CA-9B1045D6DFE2}" dt="2020-02-03T10:14:15.605" v="6199"/>
        <pc:sldMkLst>
          <pc:docMk/>
          <pc:sldMk cId="2958054431" sldId="329"/>
        </pc:sldMkLst>
        <pc:spChg chg="mod">
          <ac:chgData name="Selten, LLM (Liene)" userId="b8fe06bb-7cfa-4f96-b8a0-f4e7fbc49ef5" providerId="ADAL" clId="{5E5B3544-28F6-4698-92CA-9B1045D6DFE2}" dt="2020-02-02T19:36:23.029" v="4793" actId="20577"/>
          <ac:spMkLst>
            <pc:docMk/>
            <pc:sldMk cId="2958054431" sldId="329"/>
            <ac:spMk id="2" creationId="{F9B5F09E-27CD-4BCE-BBA4-E055A30A5CE3}"/>
          </ac:spMkLst>
        </pc:spChg>
        <pc:spChg chg="mod">
          <ac:chgData name="Selten, LLM (Liene)" userId="b8fe06bb-7cfa-4f96-b8a0-f4e7fbc49ef5" providerId="ADAL" clId="{5E5B3544-28F6-4698-92CA-9B1045D6DFE2}" dt="2020-02-03T10:13:12.635" v="6190" actId="20577"/>
          <ac:spMkLst>
            <pc:docMk/>
            <pc:sldMk cId="2958054431" sldId="329"/>
            <ac:spMk id="3" creationId="{19C3BA2C-BB3C-450A-A5A3-B8F6B63AEEA3}"/>
          </ac:spMkLst>
        </pc:spChg>
        <pc:picChg chg="add del mod ord">
          <ac:chgData name="Selten, LLM (Liene)" userId="b8fe06bb-7cfa-4f96-b8a0-f4e7fbc49ef5" providerId="ADAL" clId="{5E5B3544-28F6-4698-92CA-9B1045D6DFE2}" dt="2020-02-03T10:09:55.617" v="6187" actId="478"/>
          <ac:picMkLst>
            <pc:docMk/>
            <pc:sldMk cId="2958054431" sldId="329"/>
            <ac:picMk id="5" creationId="{52163B61-3AB0-4B38-B02D-09C986D5464E}"/>
          </ac:picMkLst>
        </pc:picChg>
        <pc:picChg chg="add mod">
          <ac:chgData name="Selten, LLM (Liene)" userId="b8fe06bb-7cfa-4f96-b8a0-f4e7fbc49ef5" providerId="ADAL" clId="{5E5B3544-28F6-4698-92CA-9B1045D6DFE2}" dt="2020-02-03T10:10:00.298" v="6189" actId="14100"/>
          <ac:picMkLst>
            <pc:docMk/>
            <pc:sldMk cId="2958054431" sldId="329"/>
            <ac:picMk id="6" creationId="{D7FE0BC0-4F9C-4865-9A4F-1B10A61B08F4}"/>
          </ac:picMkLst>
        </pc:picChg>
      </pc:sldChg>
      <pc:sldChg chg="addSp add del">
        <pc:chgData name="Selten, LLM (Liene)" userId="b8fe06bb-7cfa-4f96-b8a0-f4e7fbc49ef5" providerId="ADAL" clId="{5E5B3544-28F6-4698-92CA-9B1045D6DFE2}" dt="2020-02-02T19:36:59.331" v="4796" actId="47"/>
        <pc:sldMkLst>
          <pc:docMk/>
          <pc:sldMk cId="3201838947" sldId="330"/>
        </pc:sldMkLst>
        <pc:picChg chg="add">
          <ac:chgData name="Selten, LLM (Liene)" userId="b8fe06bb-7cfa-4f96-b8a0-f4e7fbc49ef5" providerId="ADAL" clId="{5E5B3544-28F6-4698-92CA-9B1045D6DFE2}" dt="2020-02-02T19:36:39.629" v="4795"/>
          <ac:picMkLst>
            <pc:docMk/>
            <pc:sldMk cId="3201838947" sldId="330"/>
            <ac:picMk id="4" creationId="{46CB5E81-B7A4-4F42-88B7-144237591622}"/>
          </ac:picMkLst>
        </pc:picChg>
      </pc:sldChg>
      <pc:sldChg chg="addSp modSp add">
        <pc:chgData name="Selten, LLM (Liene)" userId="b8fe06bb-7cfa-4f96-b8a0-f4e7fbc49ef5" providerId="ADAL" clId="{5E5B3544-28F6-4698-92CA-9B1045D6DFE2}" dt="2020-02-03T08:17:28.590" v="4946" actId="14100"/>
        <pc:sldMkLst>
          <pc:docMk/>
          <pc:sldMk cId="3446406450" sldId="330"/>
        </pc:sldMkLst>
        <pc:picChg chg="add mod">
          <ac:chgData name="Selten, LLM (Liene)" userId="b8fe06bb-7cfa-4f96-b8a0-f4e7fbc49ef5" providerId="ADAL" clId="{5E5B3544-28F6-4698-92CA-9B1045D6DFE2}" dt="2020-02-03T08:17:28.590" v="4946" actId="14100"/>
          <ac:picMkLst>
            <pc:docMk/>
            <pc:sldMk cId="3446406450" sldId="330"/>
            <ac:picMk id="4" creationId="{CAE5F527-171A-437E-837B-99393ABFA729}"/>
          </ac:picMkLst>
        </pc:picChg>
      </pc:sldChg>
      <pc:sldChg chg="modSp del modAnim">
        <pc:chgData name="Selten, LLM (Liene)" userId="b8fe06bb-7cfa-4f96-b8a0-f4e7fbc49ef5" providerId="ADAL" clId="{5E5B3544-28F6-4698-92CA-9B1045D6DFE2}" dt="2020-02-02T19:39:12.962" v="4912" actId="47"/>
        <pc:sldMkLst>
          <pc:docMk/>
          <pc:sldMk cId="1156797177" sldId="331"/>
        </pc:sldMkLst>
        <pc:spChg chg="mod">
          <ac:chgData name="Selten, LLM (Liene)" userId="b8fe06bb-7cfa-4f96-b8a0-f4e7fbc49ef5" providerId="ADAL" clId="{5E5B3544-28F6-4698-92CA-9B1045D6DFE2}" dt="2020-02-02T19:37:42.470" v="4846" actId="27636"/>
          <ac:spMkLst>
            <pc:docMk/>
            <pc:sldMk cId="1156797177" sldId="331"/>
            <ac:spMk id="18435" creationId="{00000000-0000-0000-0000-000000000000}"/>
          </ac:spMkLst>
        </pc:spChg>
      </pc:sldChg>
      <pc:sldChg chg="addSp delSp modSp add modAnim">
        <pc:chgData name="Selten, LLM (Liene)" userId="b8fe06bb-7cfa-4f96-b8a0-f4e7fbc49ef5" providerId="ADAL" clId="{5E5B3544-28F6-4698-92CA-9B1045D6DFE2}" dt="2020-02-03T08:41:09.438" v="5882"/>
        <pc:sldMkLst>
          <pc:docMk/>
          <pc:sldMk cId="3415070526" sldId="331"/>
        </pc:sldMkLst>
        <pc:spChg chg="mod">
          <ac:chgData name="Selten, LLM (Liene)" userId="b8fe06bb-7cfa-4f96-b8a0-f4e7fbc49ef5" providerId="ADAL" clId="{5E5B3544-28F6-4698-92CA-9B1045D6DFE2}" dt="2020-02-03T08:37:50.447" v="5849" actId="20577"/>
          <ac:spMkLst>
            <pc:docMk/>
            <pc:sldMk cId="3415070526" sldId="331"/>
            <ac:spMk id="3" creationId="{19C3BA2C-BB3C-450A-A5A3-B8F6B63AEEA3}"/>
          </ac:spMkLst>
        </pc:spChg>
        <pc:picChg chg="del">
          <ac:chgData name="Selten, LLM (Liene)" userId="b8fe06bb-7cfa-4f96-b8a0-f4e7fbc49ef5" providerId="ADAL" clId="{5E5B3544-28F6-4698-92CA-9B1045D6DFE2}" dt="2020-02-03T08:33:02.711" v="5621" actId="478"/>
          <ac:picMkLst>
            <pc:docMk/>
            <pc:sldMk cId="3415070526" sldId="331"/>
            <ac:picMk id="5" creationId="{1276D70E-1207-4CC5-8C25-83C9F0405EF1}"/>
          </ac:picMkLst>
        </pc:picChg>
        <pc:picChg chg="add del mod">
          <ac:chgData name="Selten, LLM (Liene)" userId="b8fe06bb-7cfa-4f96-b8a0-f4e7fbc49ef5" providerId="ADAL" clId="{5E5B3544-28F6-4698-92CA-9B1045D6DFE2}" dt="2020-02-03T08:37:12.265" v="5807" actId="478"/>
          <ac:picMkLst>
            <pc:docMk/>
            <pc:sldMk cId="3415070526" sldId="331"/>
            <ac:picMk id="6" creationId="{381789B8-48D3-47A8-A3C2-D323703C41B2}"/>
          </ac:picMkLst>
        </pc:picChg>
        <pc:picChg chg="add mod">
          <ac:chgData name="Selten, LLM (Liene)" userId="b8fe06bb-7cfa-4f96-b8a0-f4e7fbc49ef5" providerId="ADAL" clId="{5E5B3544-28F6-4698-92CA-9B1045D6DFE2}" dt="2020-02-03T08:39:40.542" v="5875" actId="1076"/>
          <ac:picMkLst>
            <pc:docMk/>
            <pc:sldMk cId="3415070526" sldId="331"/>
            <ac:picMk id="2050" creationId="{64C26AAE-4FD9-4597-B816-7DD81CE67230}"/>
          </ac:picMkLst>
        </pc:picChg>
        <pc:picChg chg="add mod">
          <ac:chgData name="Selten, LLM (Liene)" userId="b8fe06bb-7cfa-4f96-b8a0-f4e7fbc49ef5" providerId="ADAL" clId="{5E5B3544-28F6-4698-92CA-9B1045D6DFE2}" dt="2020-02-03T08:39:11.009" v="5867" actId="1076"/>
          <ac:picMkLst>
            <pc:docMk/>
            <pc:sldMk cId="3415070526" sldId="331"/>
            <ac:picMk id="2052" creationId="{1DCC5857-5350-42BA-937E-3794BC7AC90A}"/>
          </ac:picMkLst>
        </pc:picChg>
        <pc:picChg chg="add mod">
          <ac:chgData name="Selten, LLM (Liene)" userId="b8fe06bb-7cfa-4f96-b8a0-f4e7fbc49ef5" providerId="ADAL" clId="{5E5B3544-28F6-4698-92CA-9B1045D6DFE2}" dt="2020-02-03T08:39:38.511" v="5874" actId="1076"/>
          <ac:picMkLst>
            <pc:docMk/>
            <pc:sldMk cId="3415070526" sldId="331"/>
            <ac:picMk id="2054" creationId="{2065D2F6-7859-4208-AC8C-75848F42ED76}"/>
          </ac:picMkLst>
        </pc:picChg>
      </pc:sldChg>
    </pc:docChg>
  </pc:docChgLst>
  <pc:docChgLst>
    <pc:chgData name="Selten, LLM (Liene)" userId="b8fe06bb-7cfa-4f96-b8a0-f4e7fbc49ef5" providerId="ADAL" clId="{2BA2BDB7-623E-4118-AD99-933B4B5466C4}"/>
    <pc:docChg chg="custSel addSld delSld modSld">
      <pc:chgData name="Selten, LLM (Liene)" userId="b8fe06bb-7cfa-4f96-b8a0-f4e7fbc49ef5" providerId="ADAL" clId="{2BA2BDB7-623E-4118-AD99-933B4B5466C4}" dt="2020-01-31T13:30:05.398" v="368" actId="5793"/>
      <pc:docMkLst>
        <pc:docMk/>
      </pc:docMkLst>
      <pc:sldChg chg="modSp">
        <pc:chgData name="Selten, LLM (Liene)" userId="b8fe06bb-7cfa-4f96-b8a0-f4e7fbc49ef5" providerId="ADAL" clId="{2BA2BDB7-623E-4118-AD99-933B4B5466C4}" dt="2020-01-31T09:22:36.603" v="299" actId="20577"/>
        <pc:sldMkLst>
          <pc:docMk/>
          <pc:sldMk cId="830072377" sldId="257"/>
        </pc:sldMkLst>
        <pc:spChg chg="mod">
          <ac:chgData name="Selten, LLM (Liene)" userId="b8fe06bb-7cfa-4f96-b8a0-f4e7fbc49ef5" providerId="ADAL" clId="{2BA2BDB7-623E-4118-AD99-933B4B5466C4}" dt="2020-01-31T09:22:36.603" v="299" actId="20577"/>
          <ac:spMkLst>
            <pc:docMk/>
            <pc:sldMk cId="830072377" sldId="257"/>
            <ac:spMk id="3" creationId="{00000000-0000-0000-0000-000000000000}"/>
          </ac:spMkLst>
        </pc:spChg>
      </pc:sldChg>
      <pc:sldChg chg="del">
        <pc:chgData name="Selten, LLM (Liene)" userId="b8fe06bb-7cfa-4f96-b8a0-f4e7fbc49ef5" providerId="ADAL" clId="{2BA2BDB7-623E-4118-AD99-933B4B5466C4}" dt="2020-01-31T08:09:48.525" v="2" actId="47"/>
        <pc:sldMkLst>
          <pc:docMk/>
          <pc:sldMk cId="148671035" sldId="273"/>
        </pc:sldMkLst>
      </pc:sldChg>
      <pc:sldChg chg="del">
        <pc:chgData name="Selten, LLM (Liene)" userId="b8fe06bb-7cfa-4f96-b8a0-f4e7fbc49ef5" providerId="ADAL" clId="{2BA2BDB7-623E-4118-AD99-933B4B5466C4}" dt="2020-01-31T08:09:49.790" v="4" actId="47"/>
        <pc:sldMkLst>
          <pc:docMk/>
          <pc:sldMk cId="3511367095" sldId="274"/>
        </pc:sldMkLst>
      </pc:sldChg>
      <pc:sldChg chg="del">
        <pc:chgData name="Selten, LLM (Liene)" userId="b8fe06bb-7cfa-4f96-b8a0-f4e7fbc49ef5" providerId="ADAL" clId="{2BA2BDB7-623E-4118-AD99-933B4B5466C4}" dt="2020-01-31T08:09:55.846" v="6" actId="47"/>
        <pc:sldMkLst>
          <pc:docMk/>
          <pc:sldMk cId="3744185176" sldId="280"/>
        </pc:sldMkLst>
      </pc:sldChg>
      <pc:sldChg chg="del">
        <pc:chgData name="Selten, LLM (Liene)" userId="b8fe06bb-7cfa-4f96-b8a0-f4e7fbc49ef5" providerId="ADAL" clId="{2BA2BDB7-623E-4118-AD99-933B4B5466C4}" dt="2020-01-31T08:10:09.485" v="15" actId="47"/>
        <pc:sldMkLst>
          <pc:docMk/>
          <pc:sldMk cId="3352423306" sldId="285"/>
        </pc:sldMkLst>
      </pc:sldChg>
      <pc:sldChg chg="delSp modSp">
        <pc:chgData name="Selten, LLM (Liene)" userId="b8fe06bb-7cfa-4f96-b8a0-f4e7fbc49ef5" providerId="ADAL" clId="{2BA2BDB7-623E-4118-AD99-933B4B5466C4}" dt="2020-01-31T08:10:51.133" v="72" actId="478"/>
        <pc:sldMkLst>
          <pc:docMk/>
          <pc:sldMk cId="3932359729" sldId="289"/>
        </pc:sldMkLst>
        <pc:spChg chg="mod">
          <ac:chgData name="Selten, LLM (Liene)" userId="b8fe06bb-7cfa-4f96-b8a0-f4e7fbc49ef5" providerId="ADAL" clId="{2BA2BDB7-623E-4118-AD99-933B4B5466C4}" dt="2020-01-31T08:10:30.960" v="39" actId="20577"/>
          <ac:spMkLst>
            <pc:docMk/>
            <pc:sldMk cId="3932359729" sldId="289"/>
            <ac:spMk id="2" creationId="{00000000-0000-0000-0000-000000000000}"/>
          </ac:spMkLst>
        </pc:spChg>
        <pc:spChg chg="mod">
          <ac:chgData name="Selten, LLM (Liene)" userId="b8fe06bb-7cfa-4f96-b8a0-f4e7fbc49ef5" providerId="ADAL" clId="{2BA2BDB7-623E-4118-AD99-933B4B5466C4}" dt="2020-01-31T08:10:46.866" v="69" actId="20577"/>
          <ac:spMkLst>
            <pc:docMk/>
            <pc:sldMk cId="3932359729" sldId="289"/>
            <ac:spMk id="3" creationId="{00000000-0000-0000-0000-000000000000}"/>
          </ac:spMkLst>
        </pc:spChg>
        <pc:picChg chg="del">
          <ac:chgData name="Selten, LLM (Liene)" userId="b8fe06bb-7cfa-4f96-b8a0-f4e7fbc49ef5" providerId="ADAL" clId="{2BA2BDB7-623E-4118-AD99-933B4B5466C4}" dt="2020-01-31T08:10:49.134" v="70" actId="478"/>
          <ac:picMkLst>
            <pc:docMk/>
            <pc:sldMk cId="3932359729" sldId="289"/>
            <ac:picMk id="1030" creationId="{F50CEC26-1758-4635-9ABF-1C1CA511B742}"/>
          </ac:picMkLst>
        </pc:picChg>
        <pc:picChg chg="del">
          <ac:chgData name="Selten, LLM (Liene)" userId="b8fe06bb-7cfa-4f96-b8a0-f4e7fbc49ef5" providerId="ADAL" clId="{2BA2BDB7-623E-4118-AD99-933B4B5466C4}" dt="2020-01-31T08:10:50.239" v="71" actId="478"/>
          <ac:picMkLst>
            <pc:docMk/>
            <pc:sldMk cId="3932359729" sldId="289"/>
            <ac:picMk id="1032" creationId="{FC4F812C-589F-4BBE-839E-4349D673DEA8}"/>
          </ac:picMkLst>
        </pc:picChg>
        <pc:picChg chg="del">
          <ac:chgData name="Selten, LLM (Liene)" userId="b8fe06bb-7cfa-4f96-b8a0-f4e7fbc49ef5" providerId="ADAL" clId="{2BA2BDB7-623E-4118-AD99-933B4B5466C4}" dt="2020-01-31T08:10:51.133" v="72" actId="478"/>
          <ac:picMkLst>
            <pc:docMk/>
            <pc:sldMk cId="3932359729" sldId="289"/>
            <ac:picMk id="1034" creationId="{2387FABA-16DB-467A-9F32-A185A9DBC4A5}"/>
          </ac:picMkLst>
        </pc:picChg>
      </pc:sldChg>
      <pc:sldChg chg="addSp delSp modSp delAnim modAnim">
        <pc:chgData name="Selten, LLM (Liene)" userId="b8fe06bb-7cfa-4f96-b8a0-f4e7fbc49ef5" providerId="ADAL" clId="{2BA2BDB7-623E-4118-AD99-933B4B5466C4}" dt="2020-01-31T08:29:38.217" v="264" actId="1076"/>
        <pc:sldMkLst>
          <pc:docMk/>
          <pc:sldMk cId="3021746690" sldId="290"/>
        </pc:sldMkLst>
        <pc:spChg chg="add mod">
          <ac:chgData name="Selten, LLM (Liene)" userId="b8fe06bb-7cfa-4f96-b8a0-f4e7fbc49ef5" providerId="ADAL" clId="{2BA2BDB7-623E-4118-AD99-933B4B5466C4}" dt="2020-01-31T08:29:36.905" v="263" actId="1076"/>
          <ac:spMkLst>
            <pc:docMk/>
            <pc:sldMk cId="3021746690" sldId="290"/>
            <ac:spMk id="3" creationId="{416BBDE1-3DFA-490D-991D-23A185AA093B}"/>
          </ac:spMkLst>
        </pc:spChg>
        <pc:spChg chg="add mod">
          <ac:chgData name="Selten, LLM (Liene)" userId="b8fe06bb-7cfa-4f96-b8a0-f4e7fbc49ef5" providerId="ADAL" clId="{2BA2BDB7-623E-4118-AD99-933B4B5466C4}" dt="2020-01-31T08:29:23.093" v="259" actId="1076"/>
          <ac:spMkLst>
            <pc:docMk/>
            <pc:sldMk cId="3021746690" sldId="290"/>
            <ac:spMk id="4" creationId="{A6CE2B36-CF8E-40F2-B0D7-9D12F4013F75}"/>
          </ac:spMkLst>
        </pc:spChg>
        <pc:spChg chg="del">
          <ac:chgData name="Selten, LLM (Liene)" userId="b8fe06bb-7cfa-4f96-b8a0-f4e7fbc49ef5" providerId="ADAL" clId="{2BA2BDB7-623E-4118-AD99-933B4B5466C4}" dt="2020-01-31T08:10:57.934" v="75" actId="478"/>
          <ac:spMkLst>
            <pc:docMk/>
            <pc:sldMk cId="3021746690" sldId="290"/>
            <ac:spMk id="13" creationId="{9A008562-11AA-44E3-80D9-C5F1C94BFE77}"/>
          </ac:spMkLst>
        </pc:spChg>
        <pc:spChg chg="del">
          <ac:chgData name="Selten, LLM (Liene)" userId="b8fe06bb-7cfa-4f96-b8a0-f4e7fbc49ef5" providerId="ADAL" clId="{2BA2BDB7-623E-4118-AD99-933B4B5466C4}" dt="2020-01-31T08:11:01.058" v="76" actId="478"/>
          <ac:spMkLst>
            <pc:docMk/>
            <pc:sldMk cId="3021746690" sldId="290"/>
            <ac:spMk id="14" creationId="{BAA6A8FD-1AB5-4269-B15A-AFEE23BFC0EF}"/>
          </ac:spMkLst>
        </pc:spChg>
        <pc:picChg chg="add mod">
          <ac:chgData name="Selten, LLM (Liene)" userId="b8fe06bb-7cfa-4f96-b8a0-f4e7fbc49ef5" providerId="ADAL" clId="{2BA2BDB7-623E-4118-AD99-933B4B5466C4}" dt="2020-01-31T08:29:38.217" v="264" actId="1076"/>
          <ac:picMkLst>
            <pc:docMk/>
            <pc:sldMk cId="3021746690" sldId="290"/>
            <ac:picMk id="2" creationId="{5A7DAB22-4CCF-4E63-B7BF-46201E16EBE0}"/>
          </ac:picMkLst>
        </pc:picChg>
        <pc:picChg chg="del">
          <ac:chgData name="Selten, LLM (Liene)" userId="b8fe06bb-7cfa-4f96-b8a0-f4e7fbc49ef5" providerId="ADAL" clId="{2BA2BDB7-623E-4118-AD99-933B4B5466C4}" dt="2020-01-31T08:10:55.457" v="73" actId="478"/>
          <ac:picMkLst>
            <pc:docMk/>
            <pc:sldMk cId="3021746690" sldId="290"/>
            <ac:picMk id="10" creationId="{DE9120FA-B940-4527-BBF1-1D3ED6B2E8F1}"/>
          </ac:picMkLst>
        </pc:picChg>
        <pc:picChg chg="del">
          <ac:chgData name="Selten, LLM (Liene)" userId="b8fe06bb-7cfa-4f96-b8a0-f4e7fbc49ef5" providerId="ADAL" clId="{2BA2BDB7-623E-4118-AD99-933B4B5466C4}" dt="2020-01-31T08:10:56.401" v="74" actId="478"/>
          <ac:picMkLst>
            <pc:docMk/>
            <pc:sldMk cId="3021746690" sldId="290"/>
            <ac:picMk id="2054" creationId="{3F05AC36-DF3E-4EC8-8ED1-0C0CEF33D24B}"/>
          </ac:picMkLst>
        </pc:picChg>
      </pc:sldChg>
      <pc:sldChg chg="del">
        <pc:chgData name="Selten, LLM (Liene)" userId="b8fe06bb-7cfa-4f96-b8a0-f4e7fbc49ef5" providerId="ADAL" clId="{2BA2BDB7-623E-4118-AD99-933B4B5466C4}" dt="2020-01-31T08:10:13.534" v="22" actId="47"/>
        <pc:sldMkLst>
          <pc:docMk/>
          <pc:sldMk cId="3347803236" sldId="292"/>
        </pc:sldMkLst>
      </pc:sldChg>
      <pc:sldChg chg="modSp">
        <pc:chgData name="Selten, LLM (Liene)" userId="b8fe06bb-7cfa-4f96-b8a0-f4e7fbc49ef5" providerId="ADAL" clId="{2BA2BDB7-623E-4118-AD99-933B4B5466C4}" dt="2020-01-31T13:30:05.398" v="368" actId="5793"/>
        <pc:sldMkLst>
          <pc:docMk/>
          <pc:sldMk cId="1064093792" sldId="297"/>
        </pc:sldMkLst>
        <pc:spChg chg="mod">
          <ac:chgData name="Selten, LLM (Liene)" userId="b8fe06bb-7cfa-4f96-b8a0-f4e7fbc49ef5" providerId="ADAL" clId="{2BA2BDB7-623E-4118-AD99-933B4B5466C4}" dt="2020-01-31T13:30:05.398" v="368" actId="5793"/>
          <ac:spMkLst>
            <pc:docMk/>
            <pc:sldMk cId="1064093792" sldId="297"/>
            <ac:spMk id="3" creationId="{00000000-0000-0000-0000-000000000000}"/>
          </ac:spMkLst>
        </pc:spChg>
      </pc:sldChg>
      <pc:sldChg chg="del">
        <pc:chgData name="Selten, LLM (Liene)" userId="b8fe06bb-7cfa-4f96-b8a0-f4e7fbc49ef5" providerId="ADAL" clId="{2BA2BDB7-623E-4118-AD99-933B4B5466C4}" dt="2020-01-31T08:10:08.227" v="13" actId="47"/>
        <pc:sldMkLst>
          <pc:docMk/>
          <pc:sldMk cId="2377499010" sldId="298"/>
        </pc:sldMkLst>
      </pc:sldChg>
      <pc:sldChg chg="addSp delSp modSp modAnim">
        <pc:chgData name="Selten, LLM (Liene)" userId="b8fe06bb-7cfa-4f96-b8a0-f4e7fbc49ef5" providerId="ADAL" clId="{2BA2BDB7-623E-4118-AD99-933B4B5466C4}" dt="2020-01-31T08:52:49.360" v="293" actId="14100"/>
        <pc:sldMkLst>
          <pc:docMk/>
          <pc:sldMk cId="1308001112" sldId="304"/>
        </pc:sldMkLst>
        <pc:spChg chg="del">
          <ac:chgData name="Selten, LLM (Liene)" userId="b8fe06bb-7cfa-4f96-b8a0-f4e7fbc49ef5" providerId="ADAL" clId="{2BA2BDB7-623E-4118-AD99-933B4B5466C4}" dt="2020-01-31T08:50:02.794" v="266" actId="478"/>
          <ac:spMkLst>
            <pc:docMk/>
            <pc:sldMk cId="1308001112" sldId="304"/>
            <ac:spMk id="2" creationId="{91AC5403-6197-4B60-B6CF-C22EA5ABC018}"/>
          </ac:spMkLst>
        </pc:spChg>
        <pc:spChg chg="mod">
          <ac:chgData name="Selten, LLM (Liene)" userId="b8fe06bb-7cfa-4f96-b8a0-f4e7fbc49ef5" providerId="ADAL" clId="{2BA2BDB7-623E-4118-AD99-933B4B5466C4}" dt="2020-01-31T08:50:06.093" v="268" actId="6549"/>
          <ac:spMkLst>
            <pc:docMk/>
            <pc:sldMk cId="1308001112" sldId="304"/>
            <ac:spMk id="3" creationId="{70EA887A-6D2A-4A7F-AC69-2A01F0F1C165}"/>
          </ac:spMkLst>
        </pc:spChg>
        <pc:spChg chg="add mod">
          <ac:chgData name="Selten, LLM (Liene)" userId="b8fe06bb-7cfa-4f96-b8a0-f4e7fbc49ef5" providerId="ADAL" clId="{2BA2BDB7-623E-4118-AD99-933B4B5466C4}" dt="2020-01-31T08:50:02.794" v="266" actId="478"/>
          <ac:spMkLst>
            <pc:docMk/>
            <pc:sldMk cId="1308001112" sldId="304"/>
            <ac:spMk id="7" creationId="{5A3587FB-A127-432D-8216-492AE0D40502}"/>
          </ac:spMkLst>
        </pc:spChg>
        <pc:picChg chg="del">
          <ac:chgData name="Selten, LLM (Liene)" userId="b8fe06bb-7cfa-4f96-b8a0-f4e7fbc49ef5" providerId="ADAL" clId="{2BA2BDB7-623E-4118-AD99-933B4B5466C4}" dt="2020-01-31T08:51:10.393" v="279" actId="478"/>
          <ac:picMkLst>
            <pc:docMk/>
            <pc:sldMk cId="1308001112" sldId="304"/>
            <ac:picMk id="4" creationId="{BC2D5166-89AA-4160-A361-66710D2C4303}"/>
          </ac:picMkLst>
        </pc:picChg>
        <pc:picChg chg="del">
          <ac:chgData name="Selten, LLM (Liene)" userId="b8fe06bb-7cfa-4f96-b8a0-f4e7fbc49ef5" providerId="ADAL" clId="{2BA2BDB7-623E-4118-AD99-933B4B5466C4}" dt="2020-01-31T08:11:13.090" v="77" actId="478"/>
          <ac:picMkLst>
            <pc:docMk/>
            <pc:sldMk cId="1308001112" sldId="304"/>
            <ac:picMk id="5" creationId="{4048D4D7-6D7A-4DF9-9B0C-01748E4EB4BF}"/>
          </ac:picMkLst>
        </pc:picChg>
        <pc:picChg chg="add mod">
          <ac:chgData name="Selten, LLM (Liene)" userId="b8fe06bb-7cfa-4f96-b8a0-f4e7fbc49ef5" providerId="ADAL" clId="{2BA2BDB7-623E-4118-AD99-933B4B5466C4}" dt="2020-01-31T08:51:21.727" v="282" actId="1076"/>
          <ac:picMkLst>
            <pc:docMk/>
            <pc:sldMk cId="1308001112" sldId="304"/>
            <ac:picMk id="8" creationId="{E410799A-6701-4AD3-B39D-FC146749BDE1}"/>
          </ac:picMkLst>
        </pc:picChg>
        <pc:picChg chg="add mod">
          <ac:chgData name="Selten, LLM (Liene)" userId="b8fe06bb-7cfa-4f96-b8a0-f4e7fbc49ef5" providerId="ADAL" clId="{2BA2BDB7-623E-4118-AD99-933B4B5466C4}" dt="2020-01-31T08:51:14.544" v="280" actId="1076"/>
          <ac:picMkLst>
            <pc:docMk/>
            <pc:sldMk cId="1308001112" sldId="304"/>
            <ac:picMk id="9" creationId="{A18B83A5-61D6-4FD4-9E1C-2DDAE095FCDF}"/>
          </ac:picMkLst>
        </pc:picChg>
        <pc:cxnChg chg="add mod">
          <ac:chgData name="Selten, LLM (Liene)" userId="b8fe06bb-7cfa-4f96-b8a0-f4e7fbc49ef5" providerId="ADAL" clId="{2BA2BDB7-623E-4118-AD99-933B4B5466C4}" dt="2020-01-31T08:52:49.360" v="293" actId="14100"/>
          <ac:cxnSpMkLst>
            <pc:docMk/>
            <pc:sldMk cId="1308001112" sldId="304"/>
            <ac:cxnSpMk id="11" creationId="{11CA46BC-EB3D-4FA7-8EC3-E84836E814BD}"/>
          </ac:cxnSpMkLst>
        </pc:cxnChg>
      </pc:sldChg>
      <pc:sldChg chg="addSp modSp add">
        <pc:chgData name="Selten, LLM (Liene)" userId="b8fe06bb-7cfa-4f96-b8a0-f4e7fbc49ef5" providerId="ADAL" clId="{2BA2BDB7-623E-4118-AD99-933B4B5466C4}" dt="2020-01-31T12:55:31.626" v="364" actId="20577"/>
        <pc:sldMkLst>
          <pc:docMk/>
          <pc:sldMk cId="896864513" sldId="305"/>
        </pc:sldMkLst>
        <pc:spChg chg="mod">
          <ac:chgData name="Selten, LLM (Liene)" userId="b8fe06bb-7cfa-4f96-b8a0-f4e7fbc49ef5" providerId="ADAL" clId="{2BA2BDB7-623E-4118-AD99-933B4B5466C4}" dt="2020-01-31T12:54:37.282" v="316" actId="1076"/>
          <ac:spMkLst>
            <pc:docMk/>
            <pc:sldMk cId="896864513" sldId="305"/>
            <ac:spMk id="2" creationId="{6ACCB447-71CA-4B18-AC0F-A604CE3F6073}"/>
          </ac:spMkLst>
        </pc:spChg>
        <pc:spChg chg="mod">
          <ac:chgData name="Selten, LLM (Liene)" userId="b8fe06bb-7cfa-4f96-b8a0-f4e7fbc49ef5" providerId="ADAL" clId="{2BA2BDB7-623E-4118-AD99-933B4B5466C4}" dt="2020-01-31T12:55:31.626" v="364" actId="20577"/>
          <ac:spMkLst>
            <pc:docMk/>
            <pc:sldMk cId="896864513" sldId="305"/>
            <ac:spMk id="3" creationId="{818132CD-4F73-4067-9AC1-F596C388EFF7}"/>
          </ac:spMkLst>
        </pc:spChg>
        <pc:picChg chg="add">
          <ac:chgData name="Selten, LLM (Liene)" userId="b8fe06bb-7cfa-4f96-b8a0-f4e7fbc49ef5" providerId="ADAL" clId="{2BA2BDB7-623E-4118-AD99-933B4B5466C4}" dt="2020-01-31T09:22:43.805" v="301"/>
          <ac:picMkLst>
            <pc:docMk/>
            <pc:sldMk cId="896864513" sldId="305"/>
            <ac:picMk id="4" creationId="{503DD60A-DF58-49F1-842E-E99D7801F557}"/>
          </ac:picMkLst>
        </pc:picChg>
        <pc:picChg chg="add mod">
          <ac:chgData name="Selten, LLM (Liene)" userId="b8fe06bb-7cfa-4f96-b8a0-f4e7fbc49ef5" providerId="ADAL" clId="{2BA2BDB7-623E-4118-AD99-933B4B5466C4}" dt="2020-01-31T12:55:10.034" v="323" actId="14100"/>
          <ac:picMkLst>
            <pc:docMk/>
            <pc:sldMk cId="896864513" sldId="305"/>
            <ac:picMk id="1026" creationId="{6D656D19-86FE-4019-AECB-3861CD81B7B6}"/>
          </ac:picMkLst>
        </pc:picChg>
      </pc:sldChg>
      <pc:sldChg chg="add del">
        <pc:chgData name="Selten, LLM (Liene)" userId="b8fe06bb-7cfa-4f96-b8a0-f4e7fbc49ef5" providerId="ADAL" clId="{2BA2BDB7-623E-4118-AD99-933B4B5466C4}" dt="2020-01-31T08:50:03.694" v="267" actId="47"/>
        <pc:sldMkLst>
          <pc:docMk/>
          <pc:sldMk cId="1846828687" sldId="305"/>
        </pc:sldMkLst>
      </pc:sldChg>
      <pc:sldChg chg="del">
        <pc:chgData name="Selten, LLM (Liene)" userId="b8fe06bb-7cfa-4f96-b8a0-f4e7fbc49ef5" providerId="ADAL" clId="{2BA2BDB7-623E-4118-AD99-933B4B5466C4}" dt="2020-01-31T08:09:49.318" v="3" actId="47"/>
        <pc:sldMkLst>
          <pc:docMk/>
          <pc:sldMk cId="2801179706" sldId="305"/>
        </pc:sldMkLst>
      </pc:sldChg>
      <pc:sldChg chg="del">
        <pc:chgData name="Selten, LLM (Liene)" userId="b8fe06bb-7cfa-4f96-b8a0-f4e7fbc49ef5" providerId="ADAL" clId="{2BA2BDB7-623E-4118-AD99-933B4B5466C4}" dt="2020-01-31T08:09:50.254" v="5" actId="47"/>
        <pc:sldMkLst>
          <pc:docMk/>
          <pc:sldMk cId="637402697" sldId="306"/>
        </pc:sldMkLst>
      </pc:sldChg>
      <pc:sldChg chg="del">
        <pc:chgData name="Selten, LLM (Liene)" userId="b8fe06bb-7cfa-4f96-b8a0-f4e7fbc49ef5" providerId="ADAL" clId="{2BA2BDB7-623E-4118-AD99-933B4B5466C4}" dt="2020-01-31T08:09:56.865" v="7" actId="47"/>
        <pc:sldMkLst>
          <pc:docMk/>
          <pc:sldMk cId="1154714604" sldId="307"/>
        </pc:sldMkLst>
      </pc:sldChg>
      <pc:sldChg chg="del">
        <pc:chgData name="Selten, LLM (Liene)" userId="b8fe06bb-7cfa-4f96-b8a0-f4e7fbc49ef5" providerId="ADAL" clId="{2BA2BDB7-623E-4118-AD99-933B4B5466C4}" dt="2020-01-31T08:09:57.503" v="8" actId="47"/>
        <pc:sldMkLst>
          <pc:docMk/>
          <pc:sldMk cId="1019427685" sldId="308"/>
        </pc:sldMkLst>
      </pc:sldChg>
      <pc:sldChg chg="del">
        <pc:chgData name="Selten, LLM (Liene)" userId="b8fe06bb-7cfa-4f96-b8a0-f4e7fbc49ef5" providerId="ADAL" clId="{2BA2BDB7-623E-4118-AD99-933B4B5466C4}" dt="2020-01-31T08:10:10.021" v="16" actId="47"/>
        <pc:sldMkLst>
          <pc:docMk/>
          <pc:sldMk cId="2649573257" sldId="309"/>
        </pc:sldMkLst>
      </pc:sldChg>
      <pc:sldChg chg="del">
        <pc:chgData name="Selten, LLM (Liene)" userId="b8fe06bb-7cfa-4f96-b8a0-f4e7fbc49ef5" providerId="ADAL" clId="{2BA2BDB7-623E-4118-AD99-933B4B5466C4}" dt="2020-01-31T08:09:59.036" v="10" actId="47"/>
        <pc:sldMkLst>
          <pc:docMk/>
          <pc:sldMk cId="3414522484" sldId="310"/>
        </pc:sldMkLst>
      </pc:sldChg>
      <pc:sldChg chg="del">
        <pc:chgData name="Selten, LLM (Liene)" userId="b8fe06bb-7cfa-4f96-b8a0-f4e7fbc49ef5" providerId="ADAL" clId="{2BA2BDB7-623E-4118-AD99-933B4B5466C4}" dt="2020-01-31T08:10:00.371" v="12" actId="47"/>
        <pc:sldMkLst>
          <pc:docMk/>
          <pc:sldMk cId="2140240308" sldId="311"/>
        </pc:sldMkLst>
      </pc:sldChg>
      <pc:sldChg chg="del">
        <pc:chgData name="Selten, LLM (Liene)" userId="b8fe06bb-7cfa-4f96-b8a0-f4e7fbc49ef5" providerId="ADAL" clId="{2BA2BDB7-623E-4118-AD99-933B4B5466C4}" dt="2020-01-31T08:09:59.711" v="11" actId="47"/>
        <pc:sldMkLst>
          <pc:docMk/>
          <pc:sldMk cId="725960639" sldId="312"/>
        </pc:sldMkLst>
      </pc:sldChg>
      <pc:sldChg chg="del">
        <pc:chgData name="Selten, LLM (Liene)" userId="b8fe06bb-7cfa-4f96-b8a0-f4e7fbc49ef5" providerId="ADAL" clId="{2BA2BDB7-623E-4118-AD99-933B4B5466C4}" dt="2020-01-31T08:10:08.834" v="14" actId="47"/>
        <pc:sldMkLst>
          <pc:docMk/>
          <pc:sldMk cId="2558123356" sldId="313"/>
        </pc:sldMkLst>
      </pc:sldChg>
      <pc:sldChg chg="del">
        <pc:chgData name="Selten, LLM (Liene)" userId="b8fe06bb-7cfa-4f96-b8a0-f4e7fbc49ef5" providerId="ADAL" clId="{2BA2BDB7-623E-4118-AD99-933B4B5466C4}" dt="2020-01-31T08:10:10.653" v="17" actId="47"/>
        <pc:sldMkLst>
          <pc:docMk/>
          <pc:sldMk cId="673149284" sldId="314"/>
        </pc:sldMkLst>
      </pc:sldChg>
      <pc:sldChg chg="del">
        <pc:chgData name="Selten, LLM (Liene)" userId="b8fe06bb-7cfa-4f96-b8a0-f4e7fbc49ef5" providerId="ADAL" clId="{2BA2BDB7-623E-4118-AD99-933B4B5466C4}" dt="2020-01-31T08:10:11.306" v="18" actId="47"/>
        <pc:sldMkLst>
          <pc:docMk/>
          <pc:sldMk cId="1397150809" sldId="315"/>
        </pc:sldMkLst>
      </pc:sldChg>
      <pc:sldChg chg="del">
        <pc:chgData name="Selten, LLM (Liene)" userId="b8fe06bb-7cfa-4f96-b8a0-f4e7fbc49ef5" providerId="ADAL" clId="{2BA2BDB7-623E-4118-AD99-933B4B5466C4}" dt="2020-01-31T08:10:11.902" v="19" actId="47"/>
        <pc:sldMkLst>
          <pc:docMk/>
          <pc:sldMk cId="2709970272" sldId="316"/>
        </pc:sldMkLst>
      </pc:sldChg>
      <pc:sldChg chg="del">
        <pc:chgData name="Selten, LLM (Liene)" userId="b8fe06bb-7cfa-4f96-b8a0-f4e7fbc49ef5" providerId="ADAL" clId="{2BA2BDB7-623E-4118-AD99-933B4B5466C4}" dt="2020-01-31T08:10:12.483" v="20" actId="47"/>
        <pc:sldMkLst>
          <pc:docMk/>
          <pc:sldMk cId="3776672355" sldId="317"/>
        </pc:sldMkLst>
      </pc:sldChg>
      <pc:sldChg chg="del">
        <pc:chgData name="Selten, LLM (Liene)" userId="b8fe06bb-7cfa-4f96-b8a0-f4e7fbc49ef5" providerId="ADAL" clId="{2BA2BDB7-623E-4118-AD99-933B4B5466C4}" dt="2020-01-31T08:10:12.859" v="21" actId="47"/>
        <pc:sldMkLst>
          <pc:docMk/>
          <pc:sldMk cId="608005601" sldId="318"/>
        </pc:sldMkLst>
      </pc:sldChg>
      <pc:sldChg chg="del">
        <pc:chgData name="Selten, LLM (Liene)" userId="b8fe06bb-7cfa-4f96-b8a0-f4e7fbc49ef5" providerId="ADAL" clId="{2BA2BDB7-623E-4118-AD99-933B4B5466C4}" dt="2020-01-31T08:10:14.139" v="23" actId="47"/>
        <pc:sldMkLst>
          <pc:docMk/>
          <pc:sldMk cId="1855651712" sldId="319"/>
        </pc:sldMkLst>
      </pc:sldChg>
      <pc:sldChg chg="del">
        <pc:chgData name="Selten, LLM (Liene)" userId="b8fe06bb-7cfa-4f96-b8a0-f4e7fbc49ef5" providerId="ADAL" clId="{2BA2BDB7-623E-4118-AD99-933B4B5466C4}" dt="2020-01-31T08:10:14.759" v="24" actId="47"/>
        <pc:sldMkLst>
          <pc:docMk/>
          <pc:sldMk cId="2991565872" sldId="320"/>
        </pc:sldMkLst>
      </pc:sldChg>
      <pc:sldChg chg="del">
        <pc:chgData name="Selten, LLM (Liene)" userId="b8fe06bb-7cfa-4f96-b8a0-f4e7fbc49ef5" providerId="ADAL" clId="{2BA2BDB7-623E-4118-AD99-933B4B5466C4}" dt="2020-01-31T08:09:58.472" v="9" actId="47"/>
        <pc:sldMkLst>
          <pc:docMk/>
          <pc:sldMk cId="4076926593" sldId="321"/>
        </pc:sldMkLst>
      </pc:sldChg>
      <pc:sldChg chg="del">
        <pc:chgData name="Selten, LLM (Liene)" userId="b8fe06bb-7cfa-4f96-b8a0-f4e7fbc49ef5" providerId="ADAL" clId="{2BA2BDB7-623E-4118-AD99-933B4B5466C4}" dt="2020-01-31T08:10:17.463" v="25" actId="47"/>
        <pc:sldMkLst>
          <pc:docMk/>
          <pc:sldMk cId="3071305806" sldId="323"/>
        </pc:sldMkLst>
      </pc:sldChg>
      <pc:sldChg chg="del">
        <pc:chgData name="Selten, LLM (Liene)" userId="b8fe06bb-7cfa-4f96-b8a0-f4e7fbc49ef5" providerId="ADAL" clId="{2BA2BDB7-623E-4118-AD99-933B4B5466C4}" dt="2020-01-31T08:09:47.246" v="0" actId="47"/>
        <pc:sldMkLst>
          <pc:docMk/>
          <pc:sldMk cId="2401486453" sldId="324"/>
        </pc:sldMkLst>
      </pc:sldChg>
      <pc:sldChg chg="del">
        <pc:chgData name="Selten, LLM (Liene)" userId="b8fe06bb-7cfa-4f96-b8a0-f4e7fbc49ef5" providerId="ADAL" clId="{2BA2BDB7-623E-4118-AD99-933B4B5466C4}" dt="2020-01-31T08:09:47.790" v="1" actId="47"/>
        <pc:sldMkLst>
          <pc:docMk/>
          <pc:sldMk cId="278602961" sldId="325"/>
        </pc:sldMkLst>
      </pc:sldChg>
    </pc:docChg>
  </pc:docChgLst>
  <pc:docChgLst>
    <pc:chgData name="Selten, LLM (Liene)" userId="b8fe06bb-7cfa-4f96-b8a0-f4e7fbc49ef5" providerId="ADAL" clId="{ED555620-9DD1-4E4D-A858-1408714ADDB6}"/>
    <pc:docChg chg="undo custSel addSld delSld modSld sldOrd">
      <pc:chgData name="Selten, LLM (Liene)" userId="b8fe06bb-7cfa-4f96-b8a0-f4e7fbc49ef5" providerId="ADAL" clId="{ED555620-9DD1-4E4D-A858-1408714ADDB6}" dt="2020-02-16T20:43:41.819" v="2089"/>
      <pc:docMkLst>
        <pc:docMk/>
      </pc:docMkLst>
      <pc:sldChg chg="modSp">
        <pc:chgData name="Selten, LLM (Liene)" userId="b8fe06bb-7cfa-4f96-b8a0-f4e7fbc49ef5" providerId="ADAL" clId="{ED555620-9DD1-4E4D-A858-1408714ADDB6}" dt="2020-02-07T13:00:10.901" v="1028" actId="20577"/>
        <pc:sldMkLst>
          <pc:docMk/>
          <pc:sldMk cId="830072377" sldId="257"/>
        </pc:sldMkLst>
        <pc:spChg chg="mod">
          <ac:chgData name="Selten, LLM (Liene)" userId="b8fe06bb-7cfa-4f96-b8a0-f4e7fbc49ef5" providerId="ADAL" clId="{ED555620-9DD1-4E4D-A858-1408714ADDB6}" dt="2020-02-07T13:00:10.901" v="1028" actId="20577"/>
          <ac:spMkLst>
            <pc:docMk/>
            <pc:sldMk cId="830072377" sldId="257"/>
            <ac:spMk id="3" creationId="{00000000-0000-0000-0000-000000000000}"/>
          </ac:spMkLst>
        </pc:spChg>
      </pc:sldChg>
      <pc:sldChg chg="del">
        <pc:chgData name="Selten, LLM (Liene)" userId="b8fe06bb-7cfa-4f96-b8a0-f4e7fbc49ef5" providerId="ADAL" clId="{ED555620-9DD1-4E4D-A858-1408714ADDB6}" dt="2020-02-04T13:20:19.522" v="164" actId="47"/>
        <pc:sldMkLst>
          <pc:docMk/>
          <pc:sldMk cId="0" sldId="264"/>
        </pc:sldMkLst>
      </pc:sldChg>
      <pc:sldChg chg="addSp delSp modSp">
        <pc:chgData name="Selten, LLM (Liene)" userId="b8fe06bb-7cfa-4f96-b8a0-f4e7fbc49ef5" providerId="ADAL" clId="{ED555620-9DD1-4E4D-A858-1408714ADDB6}" dt="2020-02-07T11:29:28.882" v="424" actId="1076"/>
        <pc:sldMkLst>
          <pc:docMk/>
          <pc:sldMk cId="3932359729" sldId="289"/>
        </pc:sldMkLst>
        <pc:spChg chg="mod">
          <ac:chgData name="Selten, LLM (Liene)" userId="b8fe06bb-7cfa-4f96-b8a0-f4e7fbc49ef5" providerId="ADAL" clId="{ED555620-9DD1-4E4D-A858-1408714ADDB6}" dt="2020-02-04T13:09:54.794" v="35" actId="20577"/>
          <ac:spMkLst>
            <pc:docMk/>
            <pc:sldMk cId="3932359729" sldId="289"/>
            <ac:spMk id="3" creationId="{00000000-0000-0000-0000-000000000000}"/>
          </ac:spMkLst>
        </pc:spChg>
        <pc:picChg chg="add mod">
          <ac:chgData name="Selten, LLM (Liene)" userId="b8fe06bb-7cfa-4f96-b8a0-f4e7fbc49ef5" providerId="ADAL" clId="{ED555620-9DD1-4E4D-A858-1408714ADDB6}" dt="2020-02-07T11:29:28.882" v="424" actId="1076"/>
          <ac:picMkLst>
            <pc:docMk/>
            <pc:sldMk cId="3932359729" sldId="289"/>
            <ac:picMk id="5122" creationId="{C97B24DA-9850-4A82-9EF2-C5AD55B8A355}"/>
          </ac:picMkLst>
        </pc:picChg>
        <pc:picChg chg="del">
          <ac:chgData name="Selten, LLM (Liene)" userId="b8fe06bb-7cfa-4f96-b8a0-f4e7fbc49ef5" providerId="ADAL" clId="{ED555620-9DD1-4E4D-A858-1408714ADDB6}" dt="2020-02-04T13:09:42.607" v="2" actId="478"/>
          <ac:picMkLst>
            <pc:docMk/>
            <pc:sldMk cId="3932359729" sldId="289"/>
            <ac:picMk id="7172" creationId="{001C7D4C-7AB3-42F3-9359-017A3A05A549}"/>
          </ac:picMkLst>
        </pc:picChg>
        <pc:picChg chg="del">
          <ac:chgData name="Selten, LLM (Liene)" userId="b8fe06bb-7cfa-4f96-b8a0-f4e7fbc49ef5" providerId="ADAL" clId="{ED555620-9DD1-4E4D-A858-1408714ADDB6}" dt="2020-02-04T13:09:45.810" v="4" actId="478"/>
          <ac:picMkLst>
            <pc:docMk/>
            <pc:sldMk cId="3932359729" sldId="289"/>
            <ac:picMk id="7174" creationId="{31E3A0D0-7940-495C-A823-582F02B1EBAE}"/>
          </ac:picMkLst>
        </pc:picChg>
        <pc:picChg chg="del">
          <ac:chgData name="Selten, LLM (Liene)" userId="b8fe06bb-7cfa-4f96-b8a0-f4e7fbc49ef5" providerId="ADAL" clId="{ED555620-9DD1-4E4D-A858-1408714ADDB6}" dt="2020-02-04T13:09:43.935" v="3" actId="478"/>
          <ac:picMkLst>
            <pc:docMk/>
            <pc:sldMk cId="3932359729" sldId="289"/>
            <ac:picMk id="7176" creationId="{225574C5-EE7E-422F-B833-B6075F583D66}"/>
          </ac:picMkLst>
        </pc:picChg>
      </pc:sldChg>
      <pc:sldChg chg="del">
        <pc:chgData name="Selten, LLM (Liene)" userId="b8fe06bb-7cfa-4f96-b8a0-f4e7fbc49ef5" providerId="ADAL" clId="{ED555620-9DD1-4E4D-A858-1408714ADDB6}" dt="2020-02-04T13:10:48.112" v="36" actId="47"/>
        <pc:sldMkLst>
          <pc:docMk/>
          <pc:sldMk cId="3021746690" sldId="290"/>
        </pc:sldMkLst>
      </pc:sldChg>
      <pc:sldChg chg="modSp">
        <pc:chgData name="Selten, LLM (Liene)" userId="b8fe06bb-7cfa-4f96-b8a0-f4e7fbc49ef5" providerId="ADAL" clId="{ED555620-9DD1-4E4D-A858-1408714ADDB6}" dt="2020-02-07T12:53:07.373" v="824" actId="20577"/>
        <pc:sldMkLst>
          <pc:docMk/>
          <pc:sldMk cId="1451302265" sldId="291"/>
        </pc:sldMkLst>
        <pc:spChg chg="mod">
          <ac:chgData name="Selten, LLM (Liene)" userId="b8fe06bb-7cfa-4f96-b8a0-f4e7fbc49ef5" providerId="ADAL" clId="{ED555620-9DD1-4E4D-A858-1408714ADDB6}" dt="2020-02-07T12:53:07.373" v="824" actId="20577"/>
          <ac:spMkLst>
            <pc:docMk/>
            <pc:sldMk cId="1451302265" sldId="291"/>
            <ac:spMk id="3" creationId="{00000000-0000-0000-0000-000000000000}"/>
          </ac:spMkLst>
        </pc:spChg>
      </pc:sldChg>
      <pc:sldChg chg="modSp">
        <pc:chgData name="Selten, LLM (Liene)" userId="b8fe06bb-7cfa-4f96-b8a0-f4e7fbc49ef5" providerId="ADAL" clId="{ED555620-9DD1-4E4D-A858-1408714ADDB6}" dt="2020-02-04T13:19:06.174" v="106" actId="20577"/>
        <pc:sldMkLst>
          <pc:docMk/>
          <pc:sldMk cId="1419587034" sldId="296"/>
        </pc:sldMkLst>
        <pc:spChg chg="mod">
          <ac:chgData name="Selten, LLM (Liene)" userId="b8fe06bb-7cfa-4f96-b8a0-f4e7fbc49ef5" providerId="ADAL" clId="{ED555620-9DD1-4E4D-A858-1408714ADDB6}" dt="2020-02-04T13:19:06.174" v="106" actId="20577"/>
          <ac:spMkLst>
            <pc:docMk/>
            <pc:sldMk cId="1419587034" sldId="296"/>
            <ac:spMk id="3" creationId="{00000000-0000-0000-0000-000000000000}"/>
          </ac:spMkLst>
        </pc:spChg>
      </pc:sldChg>
      <pc:sldChg chg="modSp">
        <pc:chgData name="Selten, LLM (Liene)" userId="b8fe06bb-7cfa-4f96-b8a0-f4e7fbc49ef5" providerId="ADAL" clId="{ED555620-9DD1-4E4D-A858-1408714ADDB6}" dt="2020-02-14T08:35:16.961" v="2067" actId="1076"/>
        <pc:sldMkLst>
          <pc:docMk/>
          <pc:sldMk cId="1064093792" sldId="297"/>
        </pc:sldMkLst>
        <pc:spChg chg="mod">
          <ac:chgData name="Selten, LLM (Liene)" userId="b8fe06bb-7cfa-4f96-b8a0-f4e7fbc49ef5" providerId="ADAL" clId="{ED555620-9DD1-4E4D-A858-1408714ADDB6}" dt="2020-02-04T13:18:30.639" v="73" actId="20577"/>
          <ac:spMkLst>
            <pc:docMk/>
            <pc:sldMk cId="1064093792" sldId="297"/>
            <ac:spMk id="3" creationId="{00000000-0000-0000-0000-000000000000}"/>
          </ac:spMkLst>
        </pc:spChg>
        <pc:picChg chg="mod">
          <ac:chgData name="Selten, LLM (Liene)" userId="b8fe06bb-7cfa-4f96-b8a0-f4e7fbc49ef5" providerId="ADAL" clId="{ED555620-9DD1-4E4D-A858-1408714ADDB6}" dt="2020-02-14T08:35:16.961" v="2067" actId="1076"/>
          <ac:picMkLst>
            <pc:docMk/>
            <pc:sldMk cId="1064093792" sldId="297"/>
            <ac:picMk id="7" creationId="{9573CF2D-D4CB-4CE0-B352-B9868A65CAAA}"/>
          </ac:picMkLst>
        </pc:picChg>
      </pc:sldChg>
      <pc:sldChg chg="del">
        <pc:chgData name="Selten, LLM (Liene)" userId="b8fe06bb-7cfa-4f96-b8a0-f4e7fbc49ef5" providerId="ADAL" clId="{ED555620-9DD1-4E4D-A858-1408714ADDB6}" dt="2020-02-04T13:10:48.752" v="37" actId="47"/>
        <pc:sldMkLst>
          <pc:docMk/>
          <pc:sldMk cId="1308001112" sldId="304"/>
        </pc:sldMkLst>
      </pc:sldChg>
      <pc:sldChg chg="addSp delSp modSp delAnim modAnim">
        <pc:chgData name="Selten, LLM (Liene)" userId="b8fe06bb-7cfa-4f96-b8a0-f4e7fbc49ef5" providerId="ADAL" clId="{ED555620-9DD1-4E4D-A858-1408714ADDB6}" dt="2020-02-07T11:28:43.600" v="420"/>
        <pc:sldMkLst>
          <pc:docMk/>
          <pc:sldMk cId="896864513" sldId="305"/>
        </pc:sldMkLst>
        <pc:spChg chg="mod">
          <ac:chgData name="Selten, LLM (Liene)" userId="b8fe06bb-7cfa-4f96-b8a0-f4e7fbc49ef5" providerId="ADAL" clId="{ED555620-9DD1-4E4D-A858-1408714ADDB6}" dt="2020-02-07T11:15:30.518" v="217" actId="20577"/>
          <ac:spMkLst>
            <pc:docMk/>
            <pc:sldMk cId="896864513" sldId="305"/>
            <ac:spMk id="2" creationId="{6ACCB447-71CA-4B18-AC0F-A604CE3F6073}"/>
          </ac:spMkLst>
        </pc:spChg>
        <pc:spChg chg="mod">
          <ac:chgData name="Selten, LLM (Liene)" userId="b8fe06bb-7cfa-4f96-b8a0-f4e7fbc49ef5" providerId="ADAL" clId="{ED555620-9DD1-4E4D-A858-1408714ADDB6}" dt="2020-02-07T11:18:57.880" v="323" actId="20577"/>
          <ac:spMkLst>
            <pc:docMk/>
            <pc:sldMk cId="896864513" sldId="305"/>
            <ac:spMk id="3" creationId="{818132CD-4F73-4067-9AC1-F596C388EFF7}"/>
          </ac:spMkLst>
        </pc:spChg>
        <pc:spChg chg="add mod">
          <ac:chgData name="Selten, LLM (Liene)" userId="b8fe06bb-7cfa-4f96-b8a0-f4e7fbc49ef5" providerId="ADAL" clId="{ED555620-9DD1-4E4D-A858-1408714ADDB6}" dt="2020-02-07T11:28:11.081" v="415" actId="1036"/>
          <ac:spMkLst>
            <pc:docMk/>
            <pc:sldMk cId="896864513" sldId="305"/>
            <ac:spMk id="5" creationId="{8E3179C8-101B-4BFC-95F1-1DD0300BA4A0}"/>
          </ac:spMkLst>
        </pc:spChg>
        <pc:spChg chg="del">
          <ac:chgData name="Selten, LLM (Liene)" userId="b8fe06bb-7cfa-4f96-b8a0-f4e7fbc49ef5" providerId="ADAL" clId="{ED555620-9DD1-4E4D-A858-1408714ADDB6}" dt="2020-02-04T13:17:59.038" v="47" actId="478"/>
          <ac:spMkLst>
            <pc:docMk/>
            <pc:sldMk cId="896864513" sldId="305"/>
            <ac:spMk id="5" creationId="{B8D92162-F629-4B17-B6A5-C4BA13970423}"/>
          </ac:spMkLst>
        </pc:spChg>
        <pc:picChg chg="del">
          <ac:chgData name="Selten, LLM (Liene)" userId="b8fe06bb-7cfa-4f96-b8a0-f4e7fbc49ef5" providerId="ADAL" clId="{ED555620-9DD1-4E4D-A858-1408714ADDB6}" dt="2020-02-04T13:17:53.093" v="45" actId="478"/>
          <ac:picMkLst>
            <pc:docMk/>
            <pc:sldMk cId="896864513" sldId="305"/>
            <ac:picMk id="6" creationId="{0155E91F-0B2C-4155-8EA5-F2D71F081979}"/>
          </ac:picMkLst>
        </pc:picChg>
        <pc:picChg chg="del">
          <ac:chgData name="Selten, LLM (Liene)" userId="b8fe06bb-7cfa-4f96-b8a0-f4e7fbc49ef5" providerId="ADAL" clId="{ED555620-9DD1-4E4D-A858-1408714ADDB6}" dt="2020-02-04T13:15:51.948" v="44" actId="478"/>
          <ac:picMkLst>
            <pc:docMk/>
            <pc:sldMk cId="896864513" sldId="305"/>
            <ac:picMk id="8" creationId="{B9F8F31D-3BFB-4680-A416-C9E4CF237274}"/>
          </ac:picMkLst>
        </pc:picChg>
        <pc:picChg chg="add mod">
          <ac:chgData name="Selten, LLM (Liene)" userId="b8fe06bb-7cfa-4f96-b8a0-f4e7fbc49ef5" providerId="ADAL" clId="{ED555620-9DD1-4E4D-A858-1408714ADDB6}" dt="2020-02-07T11:19:03.458" v="324" actId="14100"/>
          <ac:picMkLst>
            <pc:docMk/>
            <pc:sldMk cId="896864513" sldId="305"/>
            <ac:picMk id="1026" creationId="{1BAFDB82-0228-4F32-B35A-E60DF9B822CC}"/>
          </ac:picMkLst>
        </pc:picChg>
        <pc:picChg chg="del">
          <ac:chgData name="Selten, LLM (Liene)" userId="b8fe06bb-7cfa-4f96-b8a0-f4e7fbc49ef5" providerId="ADAL" clId="{ED555620-9DD1-4E4D-A858-1408714ADDB6}" dt="2020-02-04T13:17:54.946" v="46" actId="478"/>
          <ac:picMkLst>
            <pc:docMk/>
            <pc:sldMk cId="896864513" sldId="305"/>
            <ac:picMk id="1026" creationId="{6D656D19-86FE-4019-AECB-3861CD81B7B6}"/>
          </ac:picMkLst>
        </pc:picChg>
        <pc:picChg chg="add mod">
          <ac:chgData name="Selten, LLM (Liene)" userId="b8fe06bb-7cfa-4f96-b8a0-f4e7fbc49ef5" providerId="ADAL" clId="{ED555620-9DD1-4E4D-A858-1408714ADDB6}" dt="2020-02-07T11:18:47.713" v="322" actId="14100"/>
          <ac:picMkLst>
            <pc:docMk/>
            <pc:sldMk cId="896864513" sldId="305"/>
            <ac:picMk id="1028" creationId="{50E7F92A-A53A-43A0-A494-61CDBA788FD3}"/>
          </ac:picMkLst>
        </pc:picChg>
      </pc:sldChg>
      <pc:sldChg chg="del">
        <pc:chgData name="Selten, LLM (Liene)" userId="b8fe06bb-7cfa-4f96-b8a0-f4e7fbc49ef5" providerId="ADAL" clId="{ED555620-9DD1-4E4D-A858-1408714ADDB6}" dt="2020-02-04T13:18:07.256" v="56" actId="47"/>
        <pc:sldMkLst>
          <pc:docMk/>
          <pc:sldMk cId="2066679337" sldId="306"/>
        </pc:sldMkLst>
      </pc:sldChg>
      <pc:sldChg chg="del">
        <pc:chgData name="Selten, LLM (Liene)" userId="b8fe06bb-7cfa-4f96-b8a0-f4e7fbc49ef5" providerId="ADAL" clId="{ED555620-9DD1-4E4D-A858-1408714ADDB6}" dt="2020-02-04T13:18:09.068" v="58" actId="47"/>
        <pc:sldMkLst>
          <pc:docMk/>
          <pc:sldMk cId="438866119" sldId="307"/>
        </pc:sldMkLst>
      </pc:sldChg>
      <pc:sldChg chg="del">
        <pc:chgData name="Selten, LLM (Liene)" userId="b8fe06bb-7cfa-4f96-b8a0-f4e7fbc49ef5" providerId="ADAL" clId="{ED555620-9DD1-4E4D-A858-1408714ADDB6}" dt="2020-02-04T13:18:07.865" v="57" actId="47"/>
        <pc:sldMkLst>
          <pc:docMk/>
          <pc:sldMk cId="3037103127" sldId="308"/>
        </pc:sldMkLst>
      </pc:sldChg>
      <pc:sldChg chg="addSp delSp modSp modAnim">
        <pc:chgData name="Selten, LLM (Liene)" userId="b8fe06bb-7cfa-4f96-b8a0-f4e7fbc49ef5" providerId="ADAL" clId="{ED555620-9DD1-4E4D-A858-1408714ADDB6}" dt="2020-02-11T11:40:09.213" v="1474"/>
        <pc:sldMkLst>
          <pc:docMk/>
          <pc:sldMk cId="3675766957" sldId="309"/>
        </pc:sldMkLst>
        <pc:spChg chg="mod">
          <ac:chgData name="Selten, LLM (Liene)" userId="b8fe06bb-7cfa-4f96-b8a0-f4e7fbc49ef5" providerId="ADAL" clId="{ED555620-9DD1-4E4D-A858-1408714ADDB6}" dt="2020-02-11T11:28:43.127" v="1039" actId="20577"/>
          <ac:spMkLst>
            <pc:docMk/>
            <pc:sldMk cId="3675766957" sldId="309"/>
            <ac:spMk id="2" creationId="{757795B0-7323-4502-9965-60E75AAE9EA6}"/>
          </ac:spMkLst>
        </pc:spChg>
        <pc:spChg chg="mod">
          <ac:chgData name="Selten, LLM (Liene)" userId="b8fe06bb-7cfa-4f96-b8a0-f4e7fbc49ef5" providerId="ADAL" clId="{ED555620-9DD1-4E4D-A858-1408714ADDB6}" dt="2020-02-11T11:37:18.905" v="1460" actId="113"/>
          <ac:spMkLst>
            <pc:docMk/>
            <pc:sldMk cId="3675766957" sldId="309"/>
            <ac:spMk id="3" creationId="{33567A39-8D4C-4DCA-9F1E-5F7D85D9ABA6}"/>
          </ac:spMkLst>
        </pc:spChg>
        <pc:spChg chg="add mod">
          <ac:chgData name="Selten, LLM (Liene)" userId="b8fe06bb-7cfa-4f96-b8a0-f4e7fbc49ef5" providerId="ADAL" clId="{ED555620-9DD1-4E4D-A858-1408714ADDB6}" dt="2020-02-11T11:33:56.926" v="1446" actId="403"/>
          <ac:spMkLst>
            <pc:docMk/>
            <pc:sldMk cId="3675766957" sldId="309"/>
            <ac:spMk id="5" creationId="{2E25D64E-A7A8-42BC-86C6-03659376349C}"/>
          </ac:spMkLst>
        </pc:spChg>
        <pc:picChg chg="del">
          <ac:chgData name="Selten, LLM (Liene)" userId="b8fe06bb-7cfa-4f96-b8a0-f4e7fbc49ef5" providerId="ADAL" clId="{ED555620-9DD1-4E4D-A858-1408714ADDB6}" dt="2020-02-04T13:18:44.645" v="84" actId="478"/>
          <ac:picMkLst>
            <pc:docMk/>
            <pc:sldMk cId="3675766957" sldId="309"/>
            <ac:picMk id="5" creationId="{D1898DB8-8F33-49A9-9590-CAA2B112FD4B}"/>
          </ac:picMkLst>
        </pc:picChg>
        <pc:picChg chg="add mod">
          <ac:chgData name="Selten, LLM (Liene)" userId="b8fe06bb-7cfa-4f96-b8a0-f4e7fbc49ef5" providerId="ADAL" clId="{ED555620-9DD1-4E4D-A858-1408714ADDB6}" dt="2020-02-11T11:37:41.223" v="1468" actId="1076"/>
          <ac:picMkLst>
            <pc:docMk/>
            <pc:sldMk cId="3675766957" sldId="309"/>
            <ac:picMk id="1026" creationId="{EC2685F0-F015-462C-AB13-2F5685AC5790}"/>
          </ac:picMkLst>
        </pc:picChg>
      </pc:sldChg>
      <pc:sldChg chg="del">
        <pc:chgData name="Selten, LLM (Liene)" userId="b8fe06bb-7cfa-4f96-b8a0-f4e7fbc49ef5" providerId="ADAL" clId="{ED555620-9DD1-4E4D-A858-1408714ADDB6}" dt="2020-02-04T13:18:49.143" v="85" actId="47"/>
        <pc:sldMkLst>
          <pc:docMk/>
          <pc:sldMk cId="158718831" sldId="310"/>
        </pc:sldMkLst>
      </pc:sldChg>
      <pc:sldChg chg="del">
        <pc:chgData name="Selten, LLM (Liene)" userId="b8fe06bb-7cfa-4f96-b8a0-f4e7fbc49ef5" providerId="ADAL" clId="{ED555620-9DD1-4E4D-A858-1408714ADDB6}" dt="2020-02-04T13:18:49.846" v="86" actId="47"/>
        <pc:sldMkLst>
          <pc:docMk/>
          <pc:sldMk cId="2201327308" sldId="311"/>
        </pc:sldMkLst>
      </pc:sldChg>
      <pc:sldChg chg="del">
        <pc:chgData name="Selten, LLM (Liene)" userId="b8fe06bb-7cfa-4f96-b8a0-f4e7fbc49ef5" providerId="ADAL" clId="{ED555620-9DD1-4E4D-A858-1408714ADDB6}" dt="2020-02-04T13:18:50.611" v="87" actId="47"/>
        <pc:sldMkLst>
          <pc:docMk/>
          <pc:sldMk cId="1773557377" sldId="312"/>
        </pc:sldMkLst>
      </pc:sldChg>
      <pc:sldChg chg="del">
        <pc:chgData name="Selten, LLM (Liene)" userId="b8fe06bb-7cfa-4f96-b8a0-f4e7fbc49ef5" providerId="ADAL" clId="{ED555620-9DD1-4E4D-A858-1408714ADDB6}" dt="2020-02-04T13:18:51.283" v="88" actId="47"/>
        <pc:sldMkLst>
          <pc:docMk/>
          <pc:sldMk cId="3807091709" sldId="313"/>
        </pc:sldMkLst>
      </pc:sldChg>
      <pc:sldChg chg="modSp">
        <pc:chgData name="Selten, LLM (Liene)" userId="b8fe06bb-7cfa-4f96-b8a0-f4e7fbc49ef5" providerId="ADAL" clId="{ED555620-9DD1-4E4D-A858-1408714ADDB6}" dt="2020-02-04T13:19:22.201" v="114" actId="20577"/>
        <pc:sldMkLst>
          <pc:docMk/>
          <pc:sldMk cId="317275007" sldId="314"/>
        </pc:sldMkLst>
        <pc:spChg chg="mod">
          <ac:chgData name="Selten, LLM (Liene)" userId="b8fe06bb-7cfa-4f96-b8a0-f4e7fbc49ef5" providerId="ADAL" clId="{ED555620-9DD1-4E4D-A858-1408714ADDB6}" dt="2020-02-04T13:19:22.201" v="114" actId="20577"/>
          <ac:spMkLst>
            <pc:docMk/>
            <pc:sldMk cId="317275007" sldId="314"/>
            <ac:spMk id="3" creationId="{00000000-0000-0000-0000-000000000000}"/>
          </ac:spMkLst>
        </pc:spChg>
      </pc:sldChg>
      <pc:sldChg chg="modSp">
        <pc:chgData name="Selten, LLM (Liene)" userId="b8fe06bb-7cfa-4f96-b8a0-f4e7fbc49ef5" providerId="ADAL" clId="{ED555620-9DD1-4E4D-A858-1408714ADDB6}" dt="2020-02-04T13:20:10.905" v="154" actId="5793"/>
        <pc:sldMkLst>
          <pc:docMk/>
          <pc:sldMk cId="499103621" sldId="315"/>
        </pc:sldMkLst>
        <pc:spChg chg="mod">
          <ac:chgData name="Selten, LLM (Liene)" userId="b8fe06bb-7cfa-4f96-b8a0-f4e7fbc49ef5" providerId="ADAL" clId="{ED555620-9DD1-4E4D-A858-1408714ADDB6}" dt="2020-02-04T13:20:10.905" v="154" actId="5793"/>
          <ac:spMkLst>
            <pc:docMk/>
            <pc:sldMk cId="499103621" sldId="315"/>
            <ac:spMk id="3" creationId="{00000000-0000-0000-0000-000000000000}"/>
          </ac:spMkLst>
        </pc:spChg>
      </pc:sldChg>
      <pc:sldChg chg="delSp modSp delAnim modAnim">
        <pc:chgData name="Selten, LLM (Liene)" userId="b8fe06bb-7cfa-4f96-b8a0-f4e7fbc49ef5" providerId="ADAL" clId="{ED555620-9DD1-4E4D-A858-1408714ADDB6}" dt="2020-02-04T13:19:46.074" v="128" actId="478"/>
        <pc:sldMkLst>
          <pc:docMk/>
          <pc:sldMk cId="1380712993" sldId="316"/>
        </pc:sldMkLst>
        <pc:spChg chg="mod">
          <ac:chgData name="Selten, LLM (Liene)" userId="b8fe06bb-7cfa-4f96-b8a0-f4e7fbc49ef5" providerId="ADAL" clId="{ED555620-9DD1-4E4D-A858-1408714ADDB6}" dt="2020-02-04T13:19:26.996" v="118" actId="5793"/>
          <ac:spMkLst>
            <pc:docMk/>
            <pc:sldMk cId="1380712993" sldId="316"/>
            <ac:spMk id="2" creationId="{F9B5F09E-27CD-4BCE-BBA4-E055A30A5CE3}"/>
          </ac:spMkLst>
        </pc:spChg>
        <pc:spChg chg="mod">
          <ac:chgData name="Selten, LLM (Liene)" userId="b8fe06bb-7cfa-4f96-b8a0-f4e7fbc49ef5" providerId="ADAL" clId="{ED555620-9DD1-4E4D-A858-1408714ADDB6}" dt="2020-02-04T13:19:31.792" v="122" actId="5793"/>
          <ac:spMkLst>
            <pc:docMk/>
            <pc:sldMk cId="1380712993" sldId="316"/>
            <ac:spMk id="3" creationId="{19C3BA2C-BB3C-450A-A5A3-B8F6B63AEEA3}"/>
          </ac:spMkLst>
        </pc:spChg>
        <pc:spChg chg="del">
          <ac:chgData name="Selten, LLM (Liene)" userId="b8fe06bb-7cfa-4f96-b8a0-f4e7fbc49ef5" providerId="ADAL" clId="{ED555620-9DD1-4E4D-A858-1408714ADDB6}" dt="2020-02-04T13:19:44.122" v="127" actId="478"/>
          <ac:spMkLst>
            <pc:docMk/>
            <pc:sldMk cId="1380712993" sldId="316"/>
            <ac:spMk id="7" creationId="{B3C569B5-F410-4498-B552-5BEBCCDB3B04}"/>
          </ac:spMkLst>
        </pc:spChg>
        <pc:spChg chg="del">
          <ac:chgData name="Selten, LLM (Liene)" userId="b8fe06bb-7cfa-4f96-b8a0-f4e7fbc49ef5" providerId="ADAL" clId="{ED555620-9DD1-4E4D-A858-1408714ADDB6}" dt="2020-02-04T13:19:46.074" v="128" actId="478"/>
          <ac:spMkLst>
            <pc:docMk/>
            <pc:sldMk cId="1380712993" sldId="316"/>
            <ac:spMk id="9" creationId="{01776540-307E-4A1B-A6B2-B56B24DEC1FB}"/>
          </ac:spMkLst>
        </pc:spChg>
        <pc:spChg chg="del">
          <ac:chgData name="Selten, LLM (Liene)" userId="b8fe06bb-7cfa-4f96-b8a0-f4e7fbc49ef5" providerId="ADAL" clId="{ED555620-9DD1-4E4D-A858-1408714ADDB6}" dt="2020-02-04T13:19:41.622" v="126" actId="478"/>
          <ac:spMkLst>
            <pc:docMk/>
            <pc:sldMk cId="1380712993" sldId="316"/>
            <ac:spMk id="10" creationId="{24ECEE40-BB83-45BF-9B8A-99B1746BF252}"/>
          </ac:spMkLst>
        </pc:spChg>
        <pc:spChg chg="del">
          <ac:chgData name="Selten, LLM (Liene)" userId="b8fe06bb-7cfa-4f96-b8a0-f4e7fbc49ef5" providerId="ADAL" clId="{ED555620-9DD1-4E4D-A858-1408714ADDB6}" dt="2020-02-04T13:19:38.243" v="125" actId="478"/>
          <ac:spMkLst>
            <pc:docMk/>
            <pc:sldMk cId="1380712993" sldId="316"/>
            <ac:spMk id="11" creationId="{9C1B0E19-72AF-4ED2-BE2E-78D889A09CEB}"/>
          </ac:spMkLst>
        </pc:spChg>
        <pc:picChg chg="del">
          <ac:chgData name="Selten, LLM (Liene)" userId="b8fe06bb-7cfa-4f96-b8a0-f4e7fbc49ef5" providerId="ADAL" clId="{ED555620-9DD1-4E4D-A858-1408714ADDB6}" dt="2020-02-04T13:19:34.431" v="123" actId="478"/>
          <ac:picMkLst>
            <pc:docMk/>
            <pc:sldMk cId="1380712993" sldId="316"/>
            <ac:picMk id="1026" creationId="{51158620-4149-4923-B668-65CAC84426B6}"/>
          </ac:picMkLst>
        </pc:picChg>
        <pc:picChg chg="del">
          <ac:chgData name="Selten, LLM (Liene)" userId="b8fe06bb-7cfa-4f96-b8a0-f4e7fbc49ef5" providerId="ADAL" clId="{ED555620-9DD1-4E4D-A858-1408714ADDB6}" dt="2020-02-04T13:19:35.728" v="124" actId="478"/>
          <ac:picMkLst>
            <pc:docMk/>
            <pc:sldMk cId="1380712993" sldId="316"/>
            <ac:picMk id="1028" creationId="{A872C244-E1BA-4048-92F8-D2B6157AB801}"/>
          </ac:picMkLst>
        </pc:picChg>
      </pc:sldChg>
      <pc:sldChg chg="del">
        <pc:chgData name="Selten, LLM (Liene)" userId="b8fe06bb-7cfa-4f96-b8a0-f4e7fbc49ef5" providerId="ADAL" clId="{ED555620-9DD1-4E4D-A858-1408714ADDB6}" dt="2020-02-04T13:20:15.524" v="155" actId="47"/>
        <pc:sldMkLst>
          <pc:docMk/>
          <pc:sldMk cId="1844614653" sldId="317"/>
        </pc:sldMkLst>
      </pc:sldChg>
      <pc:sldChg chg="addSp delSp modSp modAnim">
        <pc:chgData name="Selten, LLM (Liene)" userId="b8fe06bb-7cfa-4f96-b8a0-f4e7fbc49ef5" providerId="ADAL" clId="{ED555620-9DD1-4E4D-A858-1408714ADDB6}" dt="2020-02-07T11:27:14.631" v="405"/>
        <pc:sldMkLst>
          <pc:docMk/>
          <pc:sldMk cId="2152471567" sldId="317"/>
        </pc:sldMkLst>
        <pc:spChg chg="mod">
          <ac:chgData name="Selten, LLM (Liene)" userId="b8fe06bb-7cfa-4f96-b8a0-f4e7fbc49ef5" providerId="ADAL" clId="{ED555620-9DD1-4E4D-A858-1408714ADDB6}" dt="2020-02-07T11:22:07.710" v="377" actId="20577"/>
          <ac:spMkLst>
            <pc:docMk/>
            <pc:sldMk cId="2152471567" sldId="317"/>
            <ac:spMk id="3" creationId="{818132CD-4F73-4067-9AC1-F596C388EFF7}"/>
          </ac:spMkLst>
        </pc:spChg>
        <pc:picChg chg="add del mod">
          <ac:chgData name="Selten, LLM (Liene)" userId="b8fe06bb-7cfa-4f96-b8a0-f4e7fbc49ef5" providerId="ADAL" clId="{ED555620-9DD1-4E4D-A858-1408714ADDB6}" dt="2020-02-07T11:25:26.256" v="385"/>
          <ac:picMkLst>
            <pc:docMk/>
            <pc:sldMk cId="2152471567" sldId="317"/>
            <ac:picMk id="5" creationId="{27213938-E12F-48B5-9CBF-5067FA023A2C}"/>
          </ac:picMkLst>
        </pc:picChg>
        <pc:picChg chg="del">
          <ac:chgData name="Selten, LLM (Liene)" userId="b8fe06bb-7cfa-4f96-b8a0-f4e7fbc49ef5" providerId="ADAL" clId="{ED555620-9DD1-4E4D-A858-1408714ADDB6}" dt="2020-02-07T11:20:00.920" v="337" actId="478"/>
          <ac:picMkLst>
            <pc:docMk/>
            <pc:sldMk cId="2152471567" sldId="317"/>
            <ac:picMk id="1026" creationId="{1BAFDB82-0228-4F32-B35A-E60DF9B822CC}"/>
          </ac:picMkLst>
        </pc:picChg>
        <pc:picChg chg="del">
          <ac:chgData name="Selten, LLM (Liene)" userId="b8fe06bb-7cfa-4f96-b8a0-f4e7fbc49ef5" providerId="ADAL" clId="{ED555620-9DD1-4E4D-A858-1408714ADDB6}" dt="2020-02-07T11:19:25.255" v="325" actId="478"/>
          <ac:picMkLst>
            <pc:docMk/>
            <pc:sldMk cId="2152471567" sldId="317"/>
            <ac:picMk id="1028" creationId="{50E7F92A-A53A-43A0-A494-61CDBA788FD3}"/>
          </ac:picMkLst>
        </pc:picChg>
        <pc:picChg chg="add mod">
          <ac:chgData name="Selten, LLM (Liene)" userId="b8fe06bb-7cfa-4f96-b8a0-f4e7fbc49ef5" providerId="ADAL" clId="{ED555620-9DD1-4E4D-A858-1408714ADDB6}" dt="2020-02-07T11:20:33.167" v="346" actId="14100"/>
          <ac:picMkLst>
            <pc:docMk/>
            <pc:sldMk cId="2152471567" sldId="317"/>
            <ac:picMk id="2050" creationId="{B29B15CC-1817-4703-9B24-915A61187895}"/>
          </ac:picMkLst>
        </pc:picChg>
        <pc:picChg chg="add mod">
          <ac:chgData name="Selten, LLM (Liene)" userId="b8fe06bb-7cfa-4f96-b8a0-f4e7fbc49ef5" providerId="ADAL" clId="{ED555620-9DD1-4E4D-A858-1408714ADDB6}" dt="2020-02-07T11:26:25.862" v="393" actId="14100"/>
          <ac:picMkLst>
            <pc:docMk/>
            <pc:sldMk cId="2152471567" sldId="317"/>
            <ac:picMk id="2052" creationId="{C726F780-F0E6-4A0A-B589-08B3762F29C0}"/>
          </ac:picMkLst>
        </pc:picChg>
        <pc:picChg chg="add mod">
          <ac:chgData name="Selten, LLM (Liene)" userId="b8fe06bb-7cfa-4f96-b8a0-f4e7fbc49ef5" providerId="ADAL" clId="{ED555620-9DD1-4E4D-A858-1408714ADDB6}" dt="2020-02-07T11:26:31.445" v="396" actId="1076"/>
          <ac:picMkLst>
            <pc:docMk/>
            <pc:sldMk cId="2152471567" sldId="317"/>
            <ac:picMk id="2054" creationId="{B4B2CE64-B11F-4BB2-9717-F1B25547C236}"/>
          </ac:picMkLst>
        </pc:picChg>
        <pc:picChg chg="add mod">
          <ac:chgData name="Selten, LLM (Liene)" userId="b8fe06bb-7cfa-4f96-b8a0-f4e7fbc49ef5" providerId="ADAL" clId="{ED555620-9DD1-4E4D-A858-1408714ADDB6}" dt="2020-02-07T11:26:51.080" v="401" actId="14100"/>
          <ac:picMkLst>
            <pc:docMk/>
            <pc:sldMk cId="2152471567" sldId="317"/>
            <ac:picMk id="2056" creationId="{4784FC7B-DE92-44AB-8306-EA56FE9D2096}"/>
          </ac:picMkLst>
        </pc:picChg>
      </pc:sldChg>
      <pc:sldChg chg="del">
        <pc:chgData name="Selten, LLM (Liene)" userId="b8fe06bb-7cfa-4f96-b8a0-f4e7fbc49ef5" providerId="ADAL" clId="{ED555620-9DD1-4E4D-A858-1408714ADDB6}" dt="2020-02-04T13:20:20.871" v="167" actId="47"/>
        <pc:sldMkLst>
          <pc:docMk/>
          <pc:sldMk cId="1029792410" sldId="318"/>
        </pc:sldMkLst>
      </pc:sldChg>
      <pc:sldChg chg="addSp add">
        <pc:chgData name="Selten, LLM (Liene)" userId="b8fe06bb-7cfa-4f96-b8a0-f4e7fbc49ef5" providerId="ADAL" clId="{ED555620-9DD1-4E4D-A858-1408714ADDB6}" dt="2020-02-07T11:25:35.862" v="388"/>
        <pc:sldMkLst>
          <pc:docMk/>
          <pc:sldMk cId="1549061726" sldId="318"/>
        </pc:sldMkLst>
        <pc:picChg chg="add">
          <ac:chgData name="Selten, LLM (Liene)" userId="b8fe06bb-7cfa-4f96-b8a0-f4e7fbc49ef5" providerId="ADAL" clId="{ED555620-9DD1-4E4D-A858-1408714ADDB6}" dt="2020-02-07T11:25:30.849" v="387"/>
          <ac:picMkLst>
            <pc:docMk/>
            <pc:sldMk cId="1549061726" sldId="318"/>
            <ac:picMk id="4" creationId="{D9FFC1E8-DBD9-4E8D-8099-544BC5788529}"/>
          </ac:picMkLst>
        </pc:picChg>
        <pc:picChg chg="add">
          <ac:chgData name="Selten, LLM (Liene)" userId="b8fe06bb-7cfa-4f96-b8a0-f4e7fbc49ef5" providerId="ADAL" clId="{ED555620-9DD1-4E4D-A858-1408714ADDB6}" dt="2020-02-07T11:25:35.862" v="388"/>
          <ac:picMkLst>
            <pc:docMk/>
            <pc:sldMk cId="1549061726" sldId="318"/>
            <ac:picMk id="5" creationId="{1536B877-CA6A-4E30-989F-684AD7BE1847}"/>
          </ac:picMkLst>
        </pc:picChg>
      </pc:sldChg>
      <pc:sldChg chg="addSp delSp modSp add modAnim">
        <pc:chgData name="Selten, LLM (Liene)" userId="b8fe06bb-7cfa-4f96-b8a0-f4e7fbc49ef5" providerId="ADAL" clId="{ED555620-9DD1-4E4D-A858-1408714ADDB6}" dt="2020-02-07T12:48:48.417" v="620"/>
        <pc:sldMkLst>
          <pc:docMk/>
          <pc:sldMk cId="52290531" sldId="319"/>
        </pc:sldMkLst>
        <pc:spChg chg="mod">
          <ac:chgData name="Selten, LLM (Liene)" userId="b8fe06bb-7cfa-4f96-b8a0-f4e7fbc49ef5" providerId="ADAL" clId="{ED555620-9DD1-4E4D-A858-1408714ADDB6}" dt="2020-02-07T11:29:56.455" v="445" actId="1076"/>
          <ac:spMkLst>
            <pc:docMk/>
            <pc:sldMk cId="52290531" sldId="319"/>
            <ac:spMk id="2" creationId="{CD550BF5-3386-4B03-A912-9C4C6A371CAF}"/>
          </ac:spMkLst>
        </pc:spChg>
        <pc:spChg chg="mod">
          <ac:chgData name="Selten, LLM (Liene)" userId="b8fe06bb-7cfa-4f96-b8a0-f4e7fbc49ef5" providerId="ADAL" clId="{ED555620-9DD1-4E4D-A858-1408714ADDB6}" dt="2020-02-07T11:30:29.456" v="537" actId="20577"/>
          <ac:spMkLst>
            <pc:docMk/>
            <pc:sldMk cId="52290531" sldId="319"/>
            <ac:spMk id="3" creationId="{4C3282B1-70DA-4F0A-9D89-AF3AACA67E1F}"/>
          </ac:spMkLst>
        </pc:spChg>
        <pc:spChg chg="add mod">
          <ac:chgData name="Selten, LLM (Liene)" userId="b8fe06bb-7cfa-4f96-b8a0-f4e7fbc49ef5" providerId="ADAL" clId="{ED555620-9DD1-4E4D-A858-1408714ADDB6}" dt="2020-02-07T11:38:32.384" v="592" actId="1076"/>
          <ac:spMkLst>
            <pc:docMk/>
            <pc:sldMk cId="52290531" sldId="319"/>
            <ac:spMk id="7" creationId="{E4D580B2-3884-48D5-8B9C-4C6796329F9F}"/>
          </ac:spMkLst>
        </pc:spChg>
        <pc:picChg chg="add">
          <ac:chgData name="Selten, LLM (Liene)" userId="b8fe06bb-7cfa-4f96-b8a0-f4e7fbc49ef5" providerId="ADAL" clId="{ED555620-9DD1-4E4D-A858-1408714ADDB6}" dt="2020-02-07T11:25:48.783" v="391"/>
          <ac:picMkLst>
            <pc:docMk/>
            <pc:sldMk cId="52290531" sldId="319"/>
            <ac:picMk id="4" creationId="{0070B434-AF1B-44DC-8869-4F2C0805C820}"/>
          </ac:picMkLst>
        </pc:picChg>
        <pc:picChg chg="add del mod">
          <ac:chgData name="Selten, LLM (Liene)" userId="b8fe06bb-7cfa-4f96-b8a0-f4e7fbc49ef5" providerId="ADAL" clId="{ED555620-9DD1-4E4D-A858-1408714ADDB6}" dt="2020-02-07T12:48:43.099" v="618"/>
          <ac:picMkLst>
            <pc:docMk/>
            <pc:sldMk cId="52290531" sldId="319"/>
            <ac:picMk id="5" creationId="{54C5B3EE-E8FB-43C8-A9FF-D3DF9815617F}"/>
          </ac:picMkLst>
        </pc:picChg>
        <pc:picChg chg="add mod">
          <ac:chgData name="Selten, LLM (Liene)" userId="b8fe06bb-7cfa-4f96-b8a0-f4e7fbc49ef5" providerId="ADAL" clId="{ED555620-9DD1-4E4D-A858-1408714ADDB6}" dt="2020-02-07T12:48:44.643" v="619" actId="1076"/>
          <ac:picMkLst>
            <pc:docMk/>
            <pc:sldMk cId="52290531" sldId="319"/>
            <ac:picMk id="6" creationId="{AEC4800D-0F41-4A01-848F-F5CFCBA89153}"/>
          </ac:picMkLst>
        </pc:picChg>
        <pc:picChg chg="add mod">
          <ac:chgData name="Selten, LLM (Liene)" userId="b8fe06bb-7cfa-4f96-b8a0-f4e7fbc49ef5" providerId="ADAL" clId="{ED555620-9DD1-4E4D-A858-1408714ADDB6}" dt="2020-02-07T11:40:13.770" v="600" actId="14100"/>
          <ac:picMkLst>
            <pc:docMk/>
            <pc:sldMk cId="52290531" sldId="319"/>
            <ac:picMk id="8" creationId="{585D9150-D427-4DA2-A247-DA5634E447F2}"/>
          </ac:picMkLst>
        </pc:picChg>
        <pc:picChg chg="add del mod">
          <ac:chgData name="Selten, LLM (Liene)" userId="b8fe06bb-7cfa-4f96-b8a0-f4e7fbc49ef5" providerId="ADAL" clId="{ED555620-9DD1-4E4D-A858-1408714ADDB6}" dt="2020-02-07T11:33:02.327" v="546"/>
          <ac:picMkLst>
            <pc:docMk/>
            <pc:sldMk cId="52290531" sldId="319"/>
            <ac:picMk id="3074" creationId="{83041543-7E4A-4D0F-AAC8-75BBD7FB9704}"/>
          </ac:picMkLst>
        </pc:picChg>
        <pc:picChg chg="add del mod">
          <ac:chgData name="Selten, LLM (Liene)" userId="b8fe06bb-7cfa-4f96-b8a0-f4e7fbc49ef5" providerId="ADAL" clId="{ED555620-9DD1-4E4D-A858-1408714ADDB6}" dt="2020-02-07T11:39:09.500" v="597"/>
          <ac:picMkLst>
            <pc:docMk/>
            <pc:sldMk cId="52290531" sldId="319"/>
            <ac:picMk id="3076" creationId="{289135A8-DF59-4C97-903E-F3C800569F16}"/>
          </ac:picMkLst>
        </pc:picChg>
      </pc:sldChg>
      <pc:sldChg chg="del">
        <pc:chgData name="Selten, LLM (Liene)" userId="b8fe06bb-7cfa-4f96-b8a0-f4e7fbc49ef5" providerId="ADAL" clId="{ED555620-9DD1-4E4D-A858-1408714ADDB6}" dt="2020-02-04T13:20:17.851" v="160" actId="47"/>
        <pc:sldMkLst>
          <pc:docMk/>
          <pc:sldMk cId="3450179596" sldId="319"/>
        </pc:sldMkLst>
      </pc:sldChg>
      <pc:sldChg chg="addSp delSp modSp add modAnim">
        <pc:chgData name="Selten, LLM (Liene)" userId="b8fe06bb-7cfa-4f96-b8a0-f4e7fbc49ef5" providerId="ADAL" clId="{ED555620-9DD1-4E4D-A858-1408714ADDB6}" dt="2020-02-07T12:59:04.723" v="862" actId="1076"/>
        <pc:sldMkLst>
          <pc:docMk/>
          <pc:sldMk cId="3290730130" sldId="320"/>
        </pc:sldMkLst>
        <pc:spChg chg="mod">
          <ac:chgData name="Selten, LLM (Liene)" userId="b8fe06bb-7cfa-4f96-b8a0-f4e7fbc49ef5" providerId="ADAL" clId="{ED555620-9DD1-4E4D-A858-1408714ADDB6}" dt="2020-02-07T12:49:14.011" v="640" actId="1076"/>
          <ac:spMkLst>
            <pc:docMk/>
            <pc:sldMk cId="3290730130" sldId="320"/>
            <ac:spMk id="2" creationId="{CD550BF5-3386-4B03-A912-9C4C6A371CAF}"/>
          </ac:spMkLst>
        </pc:spChg>
        <pc:spChg chg="mod">
          <ac:chgData name="Selten, LLM (Liene)" userId="b8fe06bb-7cfa-4f96-b8a0-f4e7fbc49ef5" providerId="ADAL" clId="{ED555620-9DD1-4E4D-A858-1408714ADDB6}" dt="2020-02-07T12:59:04.723" v="862" actId="1076"/>
          <ac:spMkLst>
            <pc:docMk/>
            <pc:sldMk cId="3290730130" sldId="320"/>
            <ac:spMk id="3" creationId="{4C3282B1-70DA-4F0A-9D89-AF3AACA67E1F}"/>
          </ac:spMkLst>
        </pc:spChg>
        <pc:spChg chg="add mod">
          <ac:chgData name="Selten, LLM (Liene)" userId="b8fe06bb-7cfa-4f96-b8a0-f4e7fbc49ef5" providerId="ADAL" clId="{ED555620-9DD1-4E4D-A858-1408714ADDB6}" dt="2020-02-07T12:52:14.034" v="812" actId="1037"/>
          <ac:spMkLst>
            <pc:docMk/>
            <pc:sldMk cId="3290730130" sldId="320"/>
            <ac:spMk id="9" creationId="{D6BAD7BB-73E5-4858-8795-FF59583FBFEA}"/>
          </ac:spMkLst>
        </pc:spChg>
        <pc:picChg chg="add del mod">
          <ac:chgData name="Selten, LLM (Liene)" userId="b8fe06bb-7cfa-4f96-b8a0-f4e7fbc49ef5" providerId="ADAL" clId="{ED555620-9DD1-4E4D-A858-1408714ADDB6}" dt="2020-02-07T12:49:30.673" v="644"/>
          <ac:picMkLst>
            <pc:docMk/>
            <pc:sldMk cId="3290730130" sldId="320"/>
            <ac:picMk id="4" creationId="{BA5BEFC7-0EA6-4120-9B97-14F9CC8516F9}"/>
          </ac:picMkLst>
        </pc:picChg>
        <pc:picChg chg="add">
          <ac:chgData name="Selten, LLM (Liene)" userId="b8fe06bb-7cfa-4f96-b8a0-f4e7fbc49ef5" providerId="ADAL" clId="{ED555620-9DD1-4E4D-A858-1408714ADDB6}" dt="2020-02-07T12:48:58.706" v="622"/>
          <ac:picMkLst>
            <pc:docMk/>
            <pc:sldMk cId="3290730130" sldId="320"/>
            <ac:picMk id="5" creationId="{7E1391BB-48A5-48FA-9CAE-7775A58A7C7E}"/>
          </ac:picMkLst>
        </pc:picChg>
        <pc:picChg chg="add mod">
          <ac:chgData name="Selten, LLM (Liene)" userId="b8fe06bb-7cfa-4f96-b8a0-f4e7fbc49ef5" providerId="ADAL" clId="{ED555620-9DD1-4E4D-A858-1408714ADDB6}" dt="2020-02-07T12:50:12.428" v="646" actId="1076"/>
          <ac:picMkLst>
            <pc:docMk/>
            <pc:sldMk cId="3290730130" sldId="320"/>
            <ac:picMk id="6" creationId="{4DC3A882-18F8-4554-BEC4-BB300B4AC6BE}"/>
          </ac:picMkLst>
        </pc:picChg>
        <pc:picChg chg="add mod">
          <ac:chgData name="Selten, LLM (Liene)" userId="b8fe06bb-7cfa-4f96-b8a0-f4e7fbc49ef5" providerId="ADAL" clId="{ED555620-9DD1-4E4D-A858-1408714ADDB6}" dt="2020-02-07T12:52:05.010" v="805" actId="1076"/>
          <ac:picMkLst>
            <pc:docMk/>
            <pc:sldMk cId="3290730130" sldId="320"/>
            <ac:picMk id="7" creationId="{239519D6-183C-405C-A587-F9FAACCC8FC4}"/>
          </ac:picMkLst>
        </pc:picChg>
        <pc:picChg chg="add del">
          <ac:chgData name="Selten, LLM (Liene)" userId="b8fe06bb-7cfa-4f96-b8a0-f4e7fbc49ef5" providerId="ADAL" clId="{ED555620-9DD1-4E4D-A858-1408714ADDB6}" dt="2020-02-07T12:51:54.057" v="803" actId="478"/>
          <ac:picMkLst>
            <pc:docMk/>
            <pc:sldMk cId="3290730130" sldId="320"/>
            <ac:picMk id="8" creationId="{6E6EF7B9-3203-45B3-BAEF-C71683436CFE}"/>
          </ac:picMkLst>
        </pc:picChg>
      </pc:sldChg>
      <pc:sldChg chg="del">
        <pc:chgData name="Selten, LLM (Liene)" userId="b8fe06bb-7cfa-4f96-b8a0-f4e7fbc49ef5" providerId="ADAL" clId="{ED555620-9DD1-4E4D-A858-1408714ADDB6}" dt="2020-02-04T13:20:19.023" v="163" actId="47"/>
        <pc:sldMkLst>
          <pc:docMk/>
          <pc:sldMk cId="3967826503" sldId="320"/>
        </pc:sldMkLst>
      </pc:sldChg>
      <pc:sldChg chg="add del">
        <pc:chgData name="Selten, LLM (Liene)" userId="b8fe06bb-7cfa-4f96-b8a0-f4e7fbc49ef5" providerId="ADAL" clId="{ED555620-9DD1-4E4D-A858-1408714ADDB6}" dt="2020-02-07T12:48:28.209" v="610"/>
        <pc:sldMkLst>
          <pc:docMk/>
          <pc:sldMk cId="1405812668" sldId="321"/>
        </pc:sldMkLst>
      </pc:sldChg>
      <pc:sldChg chg="del">
        <pc:chgData name="Selten, LLM (Liene)" userId="b8fe06bb-7cfa-4f96-b8a0-f4e7fbc49ef5" providerId="ADAL" clId="{ED555620-9DD1-4E4D-A858-1408714ADDB6}" dt="2020-02-04T13:20:18.210" v="161" actId="47"/>
        <pc:sldMkLst>
          <pc:docMk/>
          <pc:sldMk cId="1415187386" sldId="321"/>
        </pc:sldMkLst>
      </pc:sldChg>
      <pc:sldChg chg="addSp delSp modSp add modAnim">
        <pc:chgData name="Selten, LLM (Liene)" userId="b8fe06bb-7cfa-4f96-b8a0-f4e7fbc49ef5" providerId="ADAL" clId="{ED555620-9DD1-4E4D-A858-1408714ADDB6}" dt="2020-02-07T12:58:15.371" v="861" actId="14100"/>
        <pc:sldMkLst>
          <pc:docMk/>
          <pc:sldMk cId="2763913156" sldId="321"/>
        </pc:sldMkLst>
        <pc:spChg chg="del mod">
          <ac:chgData name="Selten, LLM (Liene)" userId="b8fe06bb-7cfa-4f96-b8a0-f4e7fbc49ef5" providerId="ADAL" clId="{ED555620-9DD1-4E4D-A858-1408714ADDB6}" dt="2020-02-07T12:55:51.105" v="840" actId="478"/>
          <ac:spMkLst>
            <pc:docMk/>
            <pc:sldMk cId="2763913156" sldId="321"/>
            <ac:spMk id="2" creationId="{8ACE053E-08C6-4772-B1F4-0F081D2AF645}"/>
          </ac:spMkLst>
        </pc:spChg>
        <pc:spChg chg="add del mod">
          <ac:chgData name="Selten, LLM (Liene)" userId="b8fe06bb-7cfa-4f96-b8a0-f4e7fbc49ef5" providerId="ADAL" clId="{ED555620-9DD1-4E4D-A858-1408714ADDB6}" dt="2020-02-07T12:55:54.051" v="841" actId="478"/>
          <ac:spMkLst>
            <pc:docMk/>
            <pc:sldMk cId="2763913156" sldId="321"/>
            <ac:spMk id="7" creationId="{F0BEEEE9-D42D-4065-8AB8-292257D2BD0F}"/>
          </ac:spMkLst>
        </pc:spChg>
        <pc:spChg chg="add mod">
          <ac:chgData name="Selten, LLM (Liene)" userId="b8fe06bb-7cfa-4f96-b8a0-f4e7fbc49ef5" providerId="ADAL" clId="{ED555620-9DD1-4E4D-A858-1408714ADDB6}" dt="2020-02-07T12:56:28.899" v="848" actId="1076"/>
          <ac:spMkLst>
            <pc:docMk/>
            <pc:sldMk cId="2763913156" sldId="321"/>
            <ac:spMk id="8" creationId="{36A850D1-7DC6-42FC-9BB7-E9BE999D5D73}"/>
          </ac:spMkLst>
        </pc:spChg>
        <pc:spChg chg="add mod">
          <ac:chgData name="Selten, LLM (Liene)" userId="b8fe06bb-7cfa-4f96-b8a0-f4e7fbc49ef5" providerId="ADAL" clId="{ED555620-9DD1-4E4D-A858-1408714ADDB6}" dt="2020-02-07T12:56:40.018" v="852" actId="1076"/>
          <ac:spMkLst>
            <pc:docMk/>
            <pc:sldMk cId="2763913156" sldId="321"/>
            <ac:spMk id="9" creationId="{EAC20B95-74BF-4CC5-8A98-EE9A871763EA}"/>
          </ac:spMkLst>
        </pc:spChg>
        <pc:picChg chg="add">
          <ac:chgData name="Selten, LLM (Liene)" userId="b8fe06bb-7cfa-4f96-b8a0-f4e7fbc49ef5" providerId="ADAL" clId="{ED555620-9DD1-4E4D-A858-1408714ADDB6}" dt="2020-02-07T12:53:56.859" v="826"/>
          <ac:picMkLst>
            <pc:docMk/>
            <pc:sldMk cId="2763913156" sldId="321"/>
            <ac:picMk id="4" creationId="{C0DE6E70-B733-4D59-BECD-EAFF0F0DD3C0}"/>
          </ac:picMkLst>
        </pc:picChg>
        <pc:picChg chg="add mod">
          <ac:chgData name="Selten, LLM (Liene)" userId="b8fe06bb-7cfa-4f96-b8a0-f4e7fbc49ef5" providerId="ADAL" clId="{ED555620-9DD1-4E4D-A858-1408714ADDB6}" dt="2020-02-07T12:58:12.909" v="860" actId="1076"/>
          <ac:picMkLst>
            <pc:docMk/>
            <pc:sldMk cId="2763913156" sldId="321"/>
            <ac:picMk id="5" creationId="{D20CB11A-E20A-40D8-820E-C1C0592F33E0}"/>
          </ac:picMkLst>
        </pc:picChg>
        <pc:picChg chg="add mod">
          <ac:chgData name="Selten, LLM (Liene)" userId="b8fe06bb-7cfa-4f96-b8a0-f4e7fbc49ef5" providerId="ADAL" clId="{ED555620-9DD1-4E4D-A858-1408714ADDB6}" dt="2020-02-07T12:58:15.371" v="861" actId="14100"/>
          <ac:picMkLst>
            <pc:docMk/>
            <pc:sldMk cId="2763913156" sldId="321"/>
            <ac:picMk id="10" creationId="{56C23FA2-F5B1-47F2-B0CA-3B07CB979550}"/>
          </ac:picMkLst>
        </pc:picChg>
      </pc:sldChg>
      <pc:sldChg chg="addSp delSp modSp delAnim modAnim">
        <pc:chgData name="Selten, LLM (Liene)" userId="b8fe06bb-7cfa-4f96-b8a0-f4e7fbc49ef5" providerId="ADAL" clId="{ED555620-9DD1-4E4D-A858-1408714ADDB6}" dt="2020-02-12T14:44:09.615" v="2052" actId="20577"/>
        <pc:sldMkLst>
          <pc:docMk/>
          <pc:sldMk cId="3148219284" sldId="322"/>
        </pc:sldMkLst>
        <pc:spChg chg="mod">
          <ac:chgData name="Selten, LLM (Liene)" userId="b8fe06bb-7cfa-4f96-b8a0-f4e7fbc49ef5" providerId="ADAL" clId="{ED555620-9DD1-4E4D-A858-1408714ADDB6}" dt="2020-02-12T11:43:07.436" v="1631" actId="1076"/>
          <ac:spMkLst>
            <pc:docMk/>
            <pc:sldMk cId="3148219284" sldId="322"/>
            <ac:spMk id="2" creationId="{6ACCB447-71CA-4B18-AC0F-A604CE3F6073}"/>
          </ac:spMkLst>
        </pc:spChg>
        <pc:spChg chg="mod">
          <ac:chgData name="Selten, LLM (Liene)" userId="b8fe06bb-7cfa-4f96-b8a0-f4e7fbc49ef5" providerId="ADAL" clId="{ED555620-9DD1-4E4D-A858-1408714ADDB6}" dt="2020-02-12T14:44:09.615" v="2052" actId="20577"/>
          <ac:spMkLst>
            <pc:docMk/>
            <pc:sldMk cId="3148219284" sldId="322"/>
            <ac:spMk id="3" creationId="{818132CD-4F73-4067-9AC1-F596C388EFF7}"/>
          </ac:spMkLst>
        </pc:spChg>
        <pc:spChg chg="del">
          <ac:chgData name="Selten, LLM (Liene)" userId="b8fe06bb-7cfa-4f96-b8a0-f4e7fbc49ef5" providerId="ADAL" clId="{ED555620-9DD1-4E4D-A858-1408714ADDB6}" dt="2020-02-12T11:40:28.919" v="1492" actId="478"/>
          <ac:spMkLst>
            <pc:docMk/>
            <pc:sldMk cId="3148219284" sldId="322"/>
            <ac:spMk id="5" creationId="{8E3179C8-101B-4BFC-95F1-1DD0300BA4A0}"/>
          </ac:spMkLst>
        </pc:spChg>
        <pc:picChg chg="add mod">
          <ac:chgData name="Selten, LLM (Liene)" userId="b8fe06bb-7cfa-4f96-b8a0-f4e7fbc49ef5" providerId="ADAL" clId="{ED555620-9DD1-4E4D-A858-1408714ADDB6}" dt="2020-02-12T11:42:32.307" v="1611" actId="14100"/>
          <ac:picMkLst>
            <pc:docMk/>
            <pc:sldMk cId="3148219284" sldId="322"/>
            <ac:picMk id="8" creationId="{F72E6ECE-0233-40D5-9E9D-A42853E19A80}"/>
          </ac:picMkLst>
        </pc:picChg>
        <pc:picChg chg="del mod">
          <ac:chgData name="Selten, LLM (Liene)" userId="b8fe06bb-7cfa-4f96-b8a0-f4e7fbc49ef5" providerId="ADAL" clId="{ED555620-9DD1-4E4D-A858-1408714ADDB6}" dt="2020-02-12T11:40:25.509" v="1490" actId="478"/>
          <ac:picMkLst>
            <pc:docMk/>
            <pc:sldMk cId="3148219284" sldId="322"/>
            <ac:picMk id="1026" creationId="{1BAFDB82-0228-4F32-B35A-E60DF9B822CC}"/>
          </ac:picMkLst>
        </pc:picChg>
        <pc:picChg chg="del">
          <ac:chgData name="Selten, LLM (Liene)" userId="b8fe06bb-7cfa-4f96-b8a0-f4e7fbc49ef5" providerId="ADAL" clId="{ED555620-9DD1-4E4D-A858-1408714ADDB6}" dt="2020-02-12T11:40:27.040" v="1491" actId="478"/>
          <ac:picMkLst>
            <pc:docMk/>
            <pc:sldMk cId="3148219284" sldId="322"/>
            <ac:picMk id="1028" creationId="{50E7F92A-A53A-43A0-A494-61CDBA788FD3}"/>
          </ac:picMkLst>
        </pc:picChg>
      </pc:sldChg>
      <pc:sldChg chg="del">
        <pc:chgData name="Selten, LLM (Liene)" userId="b8fe06bb-7cfa-4f96-b8a0-f4e7fbc49ef5" providerId="ADAL" clId="{ED555620-9DD1-4E4D-A858-1408714ADDB6}" dt="2020-02-04T13:20:20.309" v="166" actId="47"/>
        <pc:sldMkLst>
          <pc:docMk/>
          <pc:sldMk cId="3253845998" sldId="322"/>
        </pc:sldMkLst>
      </pc:sldChg>
      <pc:sldChg chg="addSp delSp modSp add del">
        <pc:chgData name="Selten, LLM (Liene)" userId="b8fe06bb-7cfa-4f96-b8a0-f4e7fbc49ef5" providerId="ADAL" clId="{ED555620-9DD1-4E4D-A858-1408714ADDB6}" dt="2020-02-12T11:40:14.557" v="1475" actId="47"/>
        <pc:sldMkLst>
          <pc:docMk/>
          <pc:sldMk cId="3478197527" sldId="322"/>
        </pc:sldMkLst>
        <pc:spChg chg="del">
          <ac:chgData name="Selten, LLM (Liene)" userId="b8fe06bb-7cfa-4f96-b8a0-f4e7fbc49ef5" providerId="ADAL" clId="{ED555620-9DD1-4E4D-A858-1408714ADDB6}" dt="2020-02-11T11:35:07.574" v="1448"/>
          <ac:spMkLst>
            <pc:docMk/>
            <pc:sldMk cId="3478197527" sldId="322"/>
            <ac:spMk id="3" creationId="{D0BA0E5E-28BE-4F16-92CB-46C7181E8400}"/>
          </ac:spMkLst>
        </pc:spChg>
        <pc:picChg chg="add mod">
          <ac:chgData name="Selten, LLM (Liene)" userId="b8fe06bb-7cfa-4f96-b8a0-f4e7fbc49ef5" providerId="ADAL" clId="{ED555620-9DD1-4E4D-A858-1408714ADDB6}" dt="2020-02-11T11:35:16.618" v="1451" actId="1076"/>
          <ac:picMkLst>
            <pc:docMk/>
            <pc:sldMk cId="3478197527" sldId="322"/>
            <ac:picMk id="5" creationId="{E3833F6E-6A50-4A21-A0B8-DE441967A11E}"/>
          </ac:picMkLst>
        </pc:picChg>
      </pc:sldChg>
      <pc:sldChg chg="addSp modSp add modAnim">
        <pc:chgData name="Selten, LLM (Liene)" userId="b8fe06bb-7cfa-4f96-b8a0-f4e7fbc49ef5" providerId="ADAL" clId="{ED555620-9DD1-4E4D-A858-1408714ADDB6}" dt="2020-02-12T14:47:29.908" v="2064" actId="1076"/>
        <pc:sldMkLst>
          <pc:docMk/>
          <pc:sldMk cId="4178510460" sldId="323"/>
        </pc:sldMkLst>
        <pc:spChg chg="mod">
          <ac:chgData name="Selten, LLM (Liene)" userId="b8fe06bb-7cfa-4f96-b8a0-f4e7fbc49ef5" providerId="ADAL" clId="{ED555620-9DD1-4E4D-A858-1408714ADDB6}" dt="2020-02-12T14:47:07.493" v="2058" actId="1076"/>
          <ac:spMkLst>
            <pc:docMk/>
            <pc:sldMk cId="4178510460" sldId="323"/>
            <ac:spMk id="2" creationId="{B4E59554-99A6-4238-8FFB-72A1FFA793A3}"/>
          </ac:spMkLst>
        </pc:spChg>
        <pc:spChg chg="mod">
          <ac:chgData name="Selten, LLM (Liene)" userId="b8fe06bb-7cfa-4f96-b8a0-f4e7fbc49ef5" providerId="ADAL" clId="{ED555620-9DD1-4E4D-A858-1408714ADDB6}" dt="2020-02-12T14:47:09.305" v="2059" actId="1076"/>
          <ac:spMkLst>
            <pc:docMk/>
            <pc:sldMk cId="4178510460" sldId="323"/>
            <ac:spMk id="3" creationId="{D81E99DD-61D0-4AF9-9DF5-5587C17ACBDD}"/>
          </ac:spMkLst>
        </pc:spChg>
        <pc:picChg chg="add">
          <ac:chgData name="Selten, LLM (Liene)" userId="b8fe06bb-7cfa-4f96-b8a0-f4e7fbc49ef5" providerId="ADAL" clId="{ED555620-9DD1-4E4D-A858-1408714ADDB6}" dt="2020-02-12T11:44:52.086" v="1730"/>
          <ac:picMkLst>
            <pc:docMk/>
            <pc:sldMk cId="4178510460" sldId="323"/>
            <ac:picMk id="4" creationId="{1BE9FBF8-DBB7-4B3D-8EAE-DF88F075BD49}"/>
          </ac:picMkLst>
        </pc:picChg>
        <pc:picChg chg="add mod">
          <ac:chgData name="Selten, LLM (Liene)" userId="b8fe06bb-7cfa-4f96-b8a0-f4e7fbc49ef5" providerId="ADAL" clId="{ED555620-9DD1-4E4D-A858-1408714ADDB6}" dt="2020-02-12T14:47:29.908" v="2064" actId="1076"/>
          <ac:picMkLst>
            <pc:docMk/>
            <pc:sldMk cId="4178510460" sldId="323"/>
            <ac:picMk id="1026" creationId="{E1DC152C-6A44-4490-9FB4-64BD2E346DD6}"/>
          </ac:picMkLst>
        </pc:picChg>
      </pc:sldChg>
      <pc:sldChg chg="addSp add">
        <pc:chgData name="Selten, LLM (Liene)" userId="b8fe06bb-7cfa-4f96-b8a0-f4e7fbc49ef5" providerId="ADAL" clId="{ED555620-9DD1-4E4D-A858-1408714ADDB6}" dt="2020-02-12T14:47:36.749" v="2066"/>
        <pc:sldMkLst>
          <pc:docMk/>
          <pc:sldMk cId="1295794751" sldId="324"/>
        </pc:sldMkLst>
        <pc:picChg chg="add">
          <ac:chgData name="Selten, LLM (Liene)" userId="b8fe06bb-7cfa-4f96-b8a0-f4e7fbc49ef5" providerId="ADAL" clId="{ED555620-9DD1-4E4D-A858-1408714ADDB6}" dt="2020-02-12T14:47:36.749" v="2066"/>
          <ac:picMkLst>
            <pc:docMk/>
            <pc:sldMk cId="1295794751" sldId="324"/>
            <ac:picMk id="4" creationId="{058F96D0-6C4B-4C0D-AB5E-3BAB5EAD7850}"/>
          </ac:picMkLst>
        </pc:picChg>
      </pc:sldChg>
      <pc:sldChg chg="add del">
        <pc:chgData name="Selten, LLM (Liene)" userId="b8fe06bb-7cfa-4f96-b8a0-f4e7fbc49ef5" providerId="ADAL" clId="{ED555620-9DD1-4E4D-A858-1408714ADDB6}" dt="2020-02-12T11:44:47.946" v="1729"/>
        <pc:sldMkLst>
          <pc:docMk/>
          <pc:sldMk cId="3687570388" sldId="324"/>
        </pc:sldMkLst>
      </pc:sldChg>
      <pc:sldChg chg="del">
        <pc:chgData name="Selten, LLM (Liene)" userId="b8fe06bb-7cfa-4f96-b8a0-f4e7fbc49ef5" providerId="ADAL" clId="{ED555620-9DD1-4E4D-A858-1408714ADDB6}" dt="2020-02-04T13:20:16.055" v="156" actId="47"/>
        <pc:sldMkLst>
          <pc:docMk/>
          <pc:sldMk cId="3732308428" sldId="324"/>
        </pc:sldMkLst>
      </pc:sldChg>
      <pc:sldChg chg="del">
        <pc:chgData name="Selten, LLM (Liene)" userId="b8fe06bb-7cfa-4f96-b8a0-f4e7fbc49ef5" providerId="ADAL" clId="{ED555620-9DD1-4E4D-A858-1408714ADDB6}" dt="2020-02-04T13:20:16.570" v="157" actId="47"/>
        <pc:sldMkLst>
          <pc:docMk/>
          <pc:sldMk cId="304778883" sldId="325"/>
        </pc:sldMkLst>
      </pc:sldChg>
      <pc:sldChg chg="addSp modSp">
        <pc:chgData name="Selten, LLM (Liene)" userId="b8fe06bb-7cfa-4f96-b8a0-f4e7fbc49ef5" providerId="ADAL" clId="{ED555620-9DD1-4E4D-A858-1408714ADDB6}" dt="2020-02-14T08:35:40.494" v="2073" actId="1076"/>
        <pc:sldMkLst>
          <pc:docMk/>
          <pc:sldMk cId="2009655083" sldId="325"/>
        </pc:sldMkLst>
        <pc:spChg chg="mod">
          <ac:chgData name="Selten, LLM (Liene)" userId="b8fe06bb-7cfa-4f96-b8a0-f4e7fbc49ef5" providerId="ADAL" clId="{ED555620-9DD1-4E4D-A858-1408714ADDB6}" dt="2020-02-14T08:35:40.494" v="2073" actId="1076"/>
          <ac:spMkLst>
            <pc:docMk/>
            <pc:sldMk cId="2009655083" sldId="325"/>
            <ac:spMk id="2" creationId="{615C9EB4-2E56-4090-B5BB-B5EA8141893D}"/>
          </ac:spMkLst>
        </pc:spChg>
        <pc:picChg chg="add">
          <ac:chgData name="Selten, LLM (Liene)" userId="b8fe06bb-7cfa-4f96-b8a0-f4e7fbc49ef5" providerId="ADAL" clId="{ED555620-9DD1-4E4D-A858-1408714ADDB6}" dt="2020-02-14T08:35:37.351" v="2072"/>
          <ac:picMkLst>
            <pc:docMk/>
            <pc:sldMk cId="2009655083" sldId="325"/>
            <ac:picMk id="6" creationId="{A14454E6-76A6-4784-A719-5D181F952450}"/>
          </ac:picMkLst>
        </pc:picChg>
      </pc:sldChg>
      <pc:sldChg chg="addSp modSp">
        <pc:chgData name="Selten, LLM (Liene)" userId="b8fe06bb-7cfa-4f96-b8a0-f4e7fbc49ef5" providerId="ADAL" clId="{ED555620-9DD1-4E4D-A858-1408714ADDB6}" dt="2020-02-14T08:35:32.825" v="2071" actId="1076"/>
        <pc:sldMkLst>
          <pc:docMk/>
          <pc:sldMk cId="2616438034" sldId="326"/>
        </pc:sldMkLst>
        <pc:spChg chg="mod">
          <ac:chgData name="Selten, LLM (Liene)" userId="b8fe06bb-7cfa-4f96-b8a0-f4e7fbc49ef5" providerId="ADAL" clId="{ED555620-9DD1-4E4D-A858-1408714ADDB6}" dt="2020-02-14T08:35:32.825" v="2071" actId="1076"/>
          <ac:spMkLst>
            <pc:docMk/>
            <pc:sldMk cId="2616438034" sldId="326"/>
            <ac:spMk id="2" creationId="{D8D2A916-5625-4821-A281-62AD1532B86D}"/>
          </ac:spMkLst>
        </pc:spChg>
        <pc:picChg chg="add">
          <ac:chgData name="Selten, LLM (Liene)" userId="b8fe06bb-7cfa-4f96-b8a0-f4e7fbc49ef5" providerId="ADAL" clId="{ED555620-9DD1-4E4D-A858-1408714ADDB6}" dt="2020-02-14T08:35:30.018" v="2070"/>
          <ac:picMkLst>
            <pc:docMk/>
            <pc:sldMk cId="2616438034" sldId="326"/>
            <ac:picMk id="5" creationId="{FC29662C-FE18-402B-9D6D-636E7C88A088}"/>
          </ac:picMkLst>
        </pc:picChg>
      </pc:sldChg>
      <pc:sldChg chg="del">
        <pc:chgData name="Selten, LLM (Liene)" userId="b8fe06bb-7cfa-4f96-b8a0-f4e7fbc49ef5" providerId="ADAL" clId="{ED555620-9DD1-4E4D-A858-1408714ADDB6}" dt="2020-02-04T13:20:16.930" v="158" actId="47"/>
        <pc:sldMkLst>
          <pc:docMk/>
          <pc:sldMk cId="3736361155" sldId="326"/>
        </pc:sldMkLst>
      </pc:sldChg>
      <pc:sldChg chg="addSp modSp ord">
        <pc:chgData name="Selten, LLM (Liene)" userId="b8fe06bb-7cfa-4f96-b8a0-f4e7fbc49ef5" providerId="ADAL" clId="{ED555620-9DD1-4E4D-A858-1408714ADDB6}" dt="2020-02-16T20:43:41.819" v="2089"/>
        <pc:sldMkLst>
          <pc:docMk/>
          <pc:sldMk cId="1646216481" sldId="327"/>
        </pc:sldMkLst>
        <pc:spChg chg="mod">
          <ac:chgData name="Selten, LLM (Liene)" userId="b8fe06bb-7cfa-4f96-b8a0-f4e7fbc49ef5" providerId="ADAL" clId="{ED555620-9DD1-4E4D-A858-1408714ADDB6}" dt="2020-02-14T08:35:23.701" v="2069" actId="1076"/>
          <ac:spMkLst>
            <pc:docMk/>
            <pc:sldMk cId="1646216481" sldId="327"/>
            <ac:spMk id="2" creationId="{B39B0ED5-9B74-4E3C-BE7E-B208E7D300EB}"/>
          </ac:spMkLst>
        </pc:spChg>
        <pc:picChg chg="add">
          <ac:chgData name="Selten, LLM (Liene)" userId="b8fe06bb-7cfa-4f96-b8a0-f4e7fbc49ef5" providerId="ADAL" clId="{ED555620-9DD1-4E4D-A858-1408714ADDB6}" dt="2020-02-14T08:35:20.608" v="2068"/>
          <ac:picMkLst>
            <pc:docMk/>
            <pc:sldMk cId="1646216481" sldId="327"/>
            <ac:picMk id="7" creationId="{518F14D0-0E23-4668-BF40-9C8552020830}"/>
          </ac:picMkLst>
        </pc:picChg>
      </pc:sldChg>
      <pc:sldChg chg="del">
        <pc:chgData name="Selten, LLM (Liene)" userId="b8fe06bb-7cfa-4f96-b8a0-f4e7fbc49ef5" providerId="ADAL" clId="{ED555620-9DD1-4E4D-A858-1408714ADDB6}" dt="2020-02-04T13:20:18.585" v="162" actId="47"/>
        <pc:sldMkLst>
          <pc:docMk/>
          <pc:sldMk cId="2438128764" sldId="327"/>
        </pc:sldMkLst>
      </pc:sldChg>
      <pc:sldChg chg="addSp modSp">
        <pc:chgData name="Selten, LLM (Liene)" userId="b8fe06bb-7cfa-4f96-b8a0-f4e7fbc49ef5" providerId="ADAL" clId="{ED555620-9DD1-4E4D-A858-1408714ADDB6}" dt="2020-02-14T08:36:40.733" v="2078" actId="1076"/>
        <pc:sldMkLst>
          <pc:docMk/>
          <pc:sldMk cId="1390777614" sldId="328"/>
        </pc:sldMkLst>
        <pc:picChg chg="add">
          <ac:chgData name="Selten, LLM (Liene)" userId="b8fe06bb-7cfa-4f96-b8a0-f4e7fbc49ef5" providerId="ADAL" clId="{ED555620-9DD1-4E4D-A858-1408714ADDB6}" dt="2020-02-14T08:36:39.294" v="2077"/>
          <ac:picMkLst>
            <pc:docMk/>
            <pc:sldMk cId="1390777614" sldId="328"/>
            <ac:picMk id="4" creationId="{29E5827E-E855-40E9-873F-D68202626E30}"/>
          </ac:picMkLst>
        </pc:picChg>
        <pc:picChg chg="mod">
          <ac:chgData name="Selten, LLM (Liene)" userId="b8fe06bb-7cfa-4f96-b8a0-f4e7fbc49ef5" providerId="ADAL" clId="{ED555620-9DD1-4E4D-A858-1408714ADDB6}" dt="2020-02-14T08:36:40.733" v="2078" actId="1076"/>
          <ac:picMkLst>
            <pc:docMk/>
            <pc:sldMk cId="1390777614" sldId="328"/>
            <ac:picMk id="5" creationId="{A1FE313C-C8D2-4F2B-90BD-ECC9DC34CA6F}"/>
          </ac:picMkLst>
        </pc:picChg>
      </pc:sldChg>
      <pc:sldChg chg="del">
        <pc:chgData name="Selten, LLM (Liene)" userId="b8fe06bb-7cfa-4f96-b8a0-f4e7fbc49ef5" providerId="ADAL" clId="{ED555620-9DD1-4E4D-A858-1408714ADDB6}" dt="2020-02-04T13:20:19.731" v="165" actId="47"/>
        <pc:sldMkLst>
          <pc:docMk/>
          <pc:sldMk cId="1436893484" sldId="328"/>
        </pc:sldMkLst>
      </pc:sldChg>
      <pc:sldChg chg="addSp modSp">
        <pc:chgData name="Selten, LLM (Liene)" userId="b8fe06bb-7cfa-4f96-b8a0-f4e7fbc49ef5" providerId="ADAL" clId="{ED555620-9DD1-4E4D-A858-1408714ADDB6}" dt="2020-02-14T08:36:47.805" v="2082"/>
        <pc:sldMkLst>
          <pc:docMk/>
          <pc:sldMk cId="1324596079" sldId="329"/>
        </pc:sldMkLst>
        <pc:picChg chg="add">
          <ac:chgData name="Selten, LLM (Liene)" userId="b8fe06bb-7cfa-4f96-b8a0-f4e7fbc49ef5" providerId="ADAL" clId="{ED555620-9DD1-4E4D-A858-1408714ADDB6}" dt="2020-02-14T08:36:47.805" v="2082"/>
          <ac:picMkLst>
            <pc:docMk/>
            <pc:sldMk cId="1324596079" sldId="329"/>
            <ac:picMk id="4" creationId="{FEAE0D73-29DF-4974-949F-4C85B3AB61B2}"/>
          </ac:picMkLst>
        </pc:picChg>
        <pc:picChg chg="mod">
          <ac:chgData name="Selten, LLM (Liene)" userId="b8fe06bb-7cfa-4f96-b8a0-f4e7fbc49ef5" providerId="ADAL" clId="{ED555620-9DD1-4E4D-A858-1408714ADDB6}" dt="2020-02-14T08:36:45.516" v="2081" actId="1076"/>
          <ac:picMkLst>
            <pc:docMk/>
            <pc:sldMk cId="1324596079" sldId="329"/>
            <ac:picMk id="5" creationId="{1740B1AA-0B1B-4550-BBC8-09EB3F9A69D3}"/>
          </ac:picMkLst>
        </pc:picChg>
      </pc:sldChg>
      <pc:sldChg chg="del">
        <pc:chgData name="Selten, LLM (Liene)" userId="b8fe06bb-7cfa-4f96-b8a0-f4e7fbc49ef5" providerId="ADAL" clId="{ED555620-9DD1-4E4D-A858-1408714ADDB6}" dt="2020-02-04T13:19:48.761" v="130" actId="47"/>
        <pc:sldMkLst>
          <pc:docMk/>
          <pc:sldMk cId="2958054431" sldId="329"/>
        </pc:sldMkLst>
      </pc:sldChg>
      <pc:sldChg chg="addSp modSp">
        <pc:chgData name="Selten, LLM (Liene)" userId="b8fe06bb-7cfa-4f96-b8a0-f4e7fbc49ef5" providerId="ADAL" clId="{ED555620-9DD1-4E4D-A858-1408714ADDB6}" dt="2020-02-14T08:36:55.843" v="2087" actId="1076"/>
        <pc:sldMkLst>
          <pc:docMk/>
          <pc:sldMk cId="1551477855" sldId="330"/>
        </pc:sldMkLst>
        <pc:picChg chg="add">
          <ac:chgData name="Selten, LLM (Liene)" userId="b8fe06bb-7cfa-4f96-b8a0-f4e7fbc49ef5" providerId="ADAL" clId="{ED555620-9DD1-4E4D-A858-1408714ADDB6}" dt="2020-02-14T08:36:52.205" v="2084"/>
          <ac:picMkLst>
            <pc:docMk/>
            <pc:sldMk cId="1551477855" sldId="330"/>
            <ac:picMk id="4" creationId="{01291035-48CE-4426-96B3-62E789B6C570}"/>
          </ac:picMkLst>
        </pc:picChg>
        <pc:picChg chg="mod">
          <ac:chgData name="Selten, LLM (Liene)" userId="b8fe06bb-7cfa-4f96-b8a0-f4e7fbc49ef5" providerId="ADAL" clId="{ED555620-9DD1-4E4D-A858-1408714ADDB6}" dt="2020-02-14T08:36:55.843" v="2087" actId="1076"/>
          <ac:picMkLst>
            <pc:docMk/>
            <pc:sldMk cId="1551477855" sldId="330"/>
            <ac:picMk id="9" creationId="{B5BEFB83-6C99-4725-B7A3-81AC7F62E786}"/>
          </ac:picMkLst>
        </pc:picChg>
      </pc:sldChg>
      <pc:sldChg chg="del">
        <pc:chgData name="Selten, LLM (Liene)" userId="b8fe06bb-7cfa-4f96-b8a0-f4e7fbc49ef5" providerId="ADAL" clId="{ED555620-9DD1-4E4D-A858-1408714ADDB6}" dt="2020-02-04T13:20:17.398" v="159" actId="47"/>
        <pc:sldMkLst>
          <pc:docMk/>
          <pc:sldMk cId="3446406450" sldId="330"/>
        </pc:sldMkLst>
      </pc:sldChg>
      <pc:sldChg chg="add del">
        <pc:chgData name="Selten, LLM (Liene)" userId="b8fe06bb-7cfa-4f96-b8a0-f4e7fbc49ef5" providerId="ADAL" clId="{ED555620-9DD1-4E4D-A858-1408714ADDB6}" dt="2020-02-14T08:36:32.346" v="2075"/>
        <pc:sldMkLst>
          <pc:docMk/>
          <pc:sldMk cId="1026289102" sldId="331"/>
        </pc:sldMkLst>
      </pc:sldChg>
      <pc:sldChg chg="del">
        <pc:chgData name="Selten, LLM (Liene)" userId="b8fe06bb-7cfa-4f96-b8a0-f4e7fbc49ef5" providerId="ADAL" clId="{ED555620-9DD1-4E4D-A858-1408714ADDB6}" dt="2020-02-04T13:19:48.120" v="129" actId="47"/>
        <pc:sldMkLst>
          <pc:docMk/>
          <pc:sldMk cId="3415070526" sldId="331"/>
        </pc:sldMkLst>
      </pc:sldChg>
    </pc:docChg>
  </pc:docChgLst>
  <pc:docChgLst>
    <pc:chgData name="Boer, J (Jorn) de" userId="6723444c-a292-4d02-829c-d9e2abac7ee9" providerId="ADAL" clId="{4B20999D-5563-4D5B-A4CC-BF5B6C5CEBE0}"/>
    <pc:docChg chg="undo custSel addSld delSld modSld sldOrd">
      <pc:chgData name="Boer, J (Jorn) de" userId="6723444c-a292-4d02-829c-d9e2abac7ee9" providerId="ADAL" clId="{4B20999D-5563-4D5B-A4CC-BF5B6C5CEBE0}" dt="2020-02-19T10:09:13.112" v="1919" actId="20577"/>
      <pc:docMkLst>
        <pc:docMk/>
      </pc:docMkLst>
      <pc:sldChg chg="modSp">
        <pc:chgData name="Boer, J (Jorn) de" userId="6723444c-a292-4d02-829c-d9e2abac7ee9" providerId="ADAL" clId="{4B20999D-5563-4D5B-A4CC-BF5B6C5CEBE0}" dt="2020-02-13T13:18:06.933" v="1033" actId="20577"/>
        <pc:sldMkLst>
          <pc:docMk/>
          <pc:sldMk cId="1451302265" sldId="291"/>
        </pc:sldMkLst>
        <pc:spChg chg="mod">
          <ac:chgData name="Boer, J (Jorn) de" userId="6723444c-a292-4d02-829c-d9e2abac7ee9" providerId="ADAL" clId="{4B20999D-5563-4D5B-A4CC-BF5B6C5CEBE0}" dt="2020-02-13T13:18:06.933" v="1033" actId="20577"/>
          <ac:spMkLst>
            <pc:docMk/>
            <pc:sldMk cId="1451302265" sldId="291"/>
            <ac:spMk id="3" creationId="{00000000-0000-0000-0000-000000000000}"/>
          </ac:spMkLst>
        </pc:spChg>
      </pc:sldChg>
      <pc:sldChg chg="delSp modSp ord">
        <pc:chgData name="Boer, J (Jorn) de" userId="6723444c-a292-4d02-829c-d9e2abac7ee9" providerId="ADAL" clId="{4B20999D-5563-4D5B-A4CC-BF5B6C5CEBE0}" dt="2020-02-19T10:09:13.112" v="1919" actId="20577"/>
        <pc:sldMkLst>
          <pc:docMk/>
          <pc:sldMk cId="1419587034" sldId="296"/>
        </pc:sldMkLst>
        <pc:spChg chg="mod">
          <ac:chgData name="Boer, J (Jorn) de" userId="6723444c-a292-4d02-829c-d9e2abac7ee9" providerId="ADAL" clId="{4B20999D-5563-4D5B-A4CC-BF5B6C5CEBE0}" dt="2020-02-19T10:09:13.112" v="1919" actId="20577"/>
          <ac:spMkLst>
            <pc:docMk/>
            <pc:sldMk cId="1419587034" sldId="296"/>
            <ac:spMk id="3" creationId="{00000000-0000-0000-0000-000000000000}"/>
          </ac:spMkLst>
        </pc:spChg>
        <pc:spChg chg="del">
          <ac:chgData name="Boer, J (Jorn) de" userId="6723444c-a292-4d02-829c-d9e2abac7ee9" providerId="ADAL" clId="{4B20999D-5563-4D5B-A4CC-BF5B6C5CEBE0}" dt="2020-02-13T08:44:53.840" v="802" actId="478"/>
          <ac:spMkLst>
            <pc:docMk/>
            <pc:sldMk cId="1419587034" sldId="296"/>
            <ac:spMk id="5" creationId="{FBD1868B-9E6D-4A22-8E37-A82962BB3531}"/>
          </ac:spMkLst>
        </pc:spChg>
      </pc:sldChg>
      <pc:sldChg chg="modSp">
        <pc:chgData name="Boer, J (Jorn) de" userId="6723444c-a292-4d02-829c-d9e2abac7ee9" providerId="ADAL" clId="{4B20999D-5563-4D5B-A4CC-BF5B6C5CEBE0}" dt="2020-02-13T08:30:39.675" v="131" actId="20577"/>
        <pc:sldMkLst>
          <pc:docMk/>
          <pc:sldMk cId="1064093792" sldId="297"/>
        </pc:sldMkLst>
        <pc:spChg chg="mod">
          <ac:chgData name="Boer, J (Jorn) de" userId="6723444c-a292-4d02-829c-d9e2abac7ee9" providerId="ADAL" clId="{4B20999D-5563-4D5B-A4CC-BF5B6C5CEBE0}" dt="2020-02-13T08:30:39.675" v="131" actId="20577"/>
          <ac:spMkLst>
            <pc:docMk/>
            <pc:sldMk cId="1064093792" sldId="297"/>
            <ac:spMk id="3" creationId="{00000000-0000-0000-0000-000000000000}"/>
          </ac:spMkLst>
        </pc:spChg>
      </pc:sldChg>
      <pc:sldChg chg="addSp modSp modAnim">
        <pc:chgData name="Boer, J (Jorn) de" userId="6723444c-a292-4d02-829c-d9e2abac7ee9" providerId="ADAL" clId="{4B20999D-5563-4D5B-A4CC-BF5B6C5CEBE0}" dt="2020-02-13T08:33:41.417" v="393" actId="20577"/>
        <pc:sldMkLst>
          <pc:docMk/>
          <pc:sldMk cId="3675766957" sldId="309"/>
        </pc:sldMkLst>
        <pc:spChg chg="mod">
          <ac:chgData name="Boer, J (Jorn) de" userId="6723444c-a292-4d02-829c-d9e2abac7ee9" providerId="ADAL" clId="{4B20999D-5563-4D5B-A4CC-BF5B6C5CEBE0}" dt="2020-02-13T08:31:37.351" v="139" actId="20577"/>
          <ac:spMkLst>
            <pc:docMk/>
            <pc:sldMk cId="3675766957" sldId="309"/>
            <ac:spMk id="2" creationId="{757795B0-7323-4502-9965-60E75AAE9EA6}"/>
          </ac:spMkLst>
        </pc:spChg>
        <pc:spChg chg="mod">
          <ac:chgData name="Boer, J (Jorn) de" userId="6723444c-a292-4d02-829c-d9e2abac7ee9" providerId="ADAL" clId="{4B20999D-5563-4D5B-A4CC-BF5B6C5CEBE0}" dt="2020-02-13T08:33:41.417" v="393" actId="20577"/>
          <ac:spMkLst>
            <pc:docMk/>
            <pc:sldMk cId="3675766957" sldId="309"/>
            <ac:spMk id="3" creationId="{33567A39-8D4C-4DCA-9F1E-5F7D85D9ABA6}"/>
          </ac:spMkLst>
        </pc:spChg>
        <pc:picChg chg="add mod">
          <ac:chgData name="Boer, J (Jorn) de" userId="6723444c-a292-4d02-829c-d9e2abac7ee9" providerId="ADAL" clId="{4B20999D-5563-4D5B-A4CC-BF5B6C5CEBE0}" dt="2020-02-13T08:32:57.595" v="384" actId="1076"/>
          <ac:picMkLst>
            <pc:docMk/>
            <pc:sldMk cId="3675766957" sldId="309"/>
            <ac:picMk id="6" creationId="{20410647-D1EF-4B32-9FD8-5A04C169D0E3}"/>
          </ac:picMkLst>
        </pc:picChg>
      </pc:sldChg>
      <pc:sldChg chg="modSp ord">
        <pc:chgData name="Boer, J (Jorn) de" userId="6723444c-a292-4d02-829c-d9e2abac7ee9" providerId="ADAL" clId="{4B20999D-5563-4D5B-A4CC-BF5B6C5CEBE0}" dt="2020-02-17T08:14:15.351" v="1232" actId="20577"/>
        <pc:sldMkLst>
          <pc:docMk/>
          <pc:sldMk cId="317275007" sldId="314"/>
        </pc:sldMkLst>
        <pc:spChg chg="mod">
          <ac:chgData name="Boer, J (Jorn) de" userId="6723444c-a292-4d02-829c-d9e2abac7ee9" providerId="ADAL" clId="{4B20999D-5563-4D5B-A4CC-BF5B6C5CEBE0}" dt="2020-02-17T08:14:15.351" v="1232" actId="20577"/>
          <ac:spMkLst>
            <pc:docMk/>
            <pc:sldMk cId="317275007" sldId="314"/>
            <ac:spMk id="3" creationId="{00000000-0000-0000-0000-000000000000}"/>
          </ac:spMkLst>
        </pc:spChg>
      </pc:sldChg>
      <pc:sldChg chg="modSp">
        <pc:chgData name="Boer, J (Jorn) de" userId="6723444c-a292-4d02-829c-d9e2abac7ee9" providerId="ADAL" clId="{4B20999D-5563-4D5B-A4CC-BF5B6C5CEBE0}" dt="2020-02-17T08:35:21.401" v="1894" actId="20577"/>
        <pc:sldMkLst>
          <pc:docMk/>
          <pc:sldMk cId="499103621" sldId="315"/>
        </pc:sldMkLst>
        <pc:spChg chg="mod">
          <ac:chgData name="Boer, J (Jorn) de" userId="6723444c-a292-4d02-829c-d9e2abac7ee9" providerId="ADAL" clId="{4B20999D-5563-4D5B-A4CC-BF5B6C5CEBE0}" dt="2020-02-17T08:35:21.401" v="1894" actId="20577"/>
          <ac:spMkLst>
            <pc:docMk/>
            <pc:sldMk cId="499103621" sldId="315"/>
            <ac:spMk id="3" creationId="{00000000-0000-0000-0000-000000000000}"/>
          </ac:spMkLst>
        </pc:spChg>
      </pc:sldChg>
      <pc:sldChg chg="addSp modSp modAnim">
        <pc:chgData name="Boer, J (Jorn) de" userId="6723444c-a292-4d02-829c-d9e2abac7ee9" providerId="ADAL" clId="{4B20999D-5563-4D5B-A4CC-BF5B6C5CEBE0}" dt="2020-02-17T08:31:07.141" v="1663"/>
        <pc:sldMkLst>
          <pc:docMk/>
          <pc:sldMk cId="1380712993" sldId="316"/>
        </pc:sldMkLst>
        <pc:spChg chg="mod">
          <ac:chgData name="Boer, J (Jorn) de" userId="6723444c-a292-4d02-829c-d9e2abac7ee9" providerId="ADAL" clId="{4B20999D-5563-4D5B-A4CC-BF5B6C5CEBE0}" dt="2020-02-17T08:27:47.579" v="1437" actId="20577"/>
          <ac:spMkLst>
            <pc:docMk/>
            <pc:sldMk cId="1380712993" sldId="316"/>
            <ac:spMk id="2" creationId="{F9B5F09E-27CD-4BCE-BBA4-E055A30A5CE3}"/>
          </ac:spMkLst>
        </pc:spChg>
        <pc:spChg chg="mod">
          <ac:chgData name="Boer, J (Jorn) de" userId="6723444c-a292-4d02-829c-d9e2abac7ee9" providerId="ADAL" clId="{4B20999D-5563-4D5B-A4CC-BF5B6C5CEBE0}" dt="2020-02-17T08:29:49.546" v="1657" actId="14100"/>
          <ac:spMkLst>
            <pc:docMk/>
            <pc:sldMk cId="1380712993" sldId="316"/>
            <ac:spMk id="3" creationId="{19C3BA2C-BB3C-450A-A5A3-B8F6B63AEEA3}"/>
          </ac:spMkLst>
        </pc:spChg>
        <pc:picChg chg="add mod">
          <ac:chgData name="Boer, J (Jorn) de" userId="6723444c-a292-4d02-829c-d9e2abac7ee9" providerId="ADAL" clId="{4B20999D-5563-4D5B-A4CC-BF5B6C5CEBE0}" dt="2020-02-17T08:30:30.331" v="1661" actId="1076"/>
          <ac:picMkLst>
            <pc:docMk/>
            <pc:sldMk cId="1380712993" sldId="316"/>
            <ac:picMk id="6" creationId="{B7BADDD6-CCE7-4CA1-8140-49B307279224}"/>
          </ac:picMkLst>
        </pc:picChg>
      </pc:sldChg>
      <pc:sldChg chg="addSp delSp modSp add">
        <pc:chgData name="Boer, J (Jorn) de" userId="6723444c-a292-4d02-829c-d9e2abac7ee9" providerId="ADAL" clId="{4B20999D-5563-4D5B-A4CC-BF5B6C5CEBE0}" dt="2020-02-12T08:39:09.167" v="9" actId="1076"/>
        <pc:sldMkLst>
          <pc:docMk/>
          <pc:sldMk cId="1551477855" sldId="322"/>
        </pc:sldMkLst>
        <pc:spChg chg="del">
          <ac:chgData name="Boer, J (Jorn) de" userId="6723444c-a292-4d02-829c-d9e2abac7ee9" providerId="ADAL" clId="{4B20999D-5563-4D5B-A4CC-BF5B6C5CEBE0}" dt="2020-02-12T08:38:40.413" v="1"/>
          <ac:spMkLst>
            <pc:docMk/>
            <pc:sldMk cId="1551477855" sldId="322"/>
            <ac:spMk id="3" creationId="{569BCAEF-F4CE-419B-A4E3-A93C385D2474}"/>
          </ac:spMkLst>
        </pc:spChg>
        <pc:spChg chg="add del mod">
          <ac:chgData name="Boer, J (Jorn) de" userId="6723444c-a292-4d02-829c-d9e2abac7ee9" providerId="ADAL" clId="{4B20999D-5563-4D5B-A4CC-BF5B6C5CEBE0}" dt="2020-02-12T08:39:02.491" v="6"/>
          <ac:spMkLst>
            <pc:docMk/>
            <pc:sldMk cId="1551477855" sldId="322"/>
            <ac:spMk id="7" creationId="{97FB58E0-25E2-46F0-8620-054FB3D12519}"/>
          </ac:spMkLst>
        </pc:spChg>
        <pc:picChg chg="add del mod">
          <ac:chgData name="Boer, J (Jorn) de" userId="6723444c-a292-4d02-829c-d9e2abac7ee9" providerId="ADAL" clId="{4B20999D-5563-4D5B-A4CC-BF5B6C5CEBE0}" dt="2020-02-12T08:38:53.703" v="5" actId="478"/>
          <ac:picMkLst>
            <pc:docMk/>
            <pc:sldMk cId="1551477855" sldId="322"/>
            <ac:picMk id="5" creationId="{C60293D3-37E4-43E3-AA0C-6F846B58C23E}"/>
          </ac:picMkLst>
        </pc:picChg>
        <pc:picChg chg="add mod">
          <ac:chgData name="Boer, J (Jorn) de" userId="6723444c-a292-4d02-829c-d9e2abac7ee9" providerId="ADAL" clId="{4B20999D-5563-4D5B-A4CC-BF5B6C5CEBE0}" dt="2020-02-12T08:39:09.167" v="9" actId="1076"/>
          <ac:picMkLst>
            <pc:docMk/>
            <pc:sldMk cId="1551477855" sldId="322"/>
            <ac:picMk id="9" creationId="{B5BEFB83-6C99-4725-B7A3-81AC7F62E786}"/>
          </ac:picMkLst>
        </pc:picChg>
      </pc:sldChg>
      <pc:sldChg chg="addSp delSp modSp add ord">
        <pc:chgData name="Boer, J (Jorn) de" userId="6723444c-a292-4d02-829c-d9e2abac7ee9" providerId="ADAL" clId="{4B20999D-5563-4D5B-A4CC-BF5B6C5CEBE0}" dt="2020-02-12T08:40:14.285" v="21"/>
        <pc:sldMkLst>
          <pc:docMk/>
          <pc:sldMk cId="1324596079" sldId="323"/>
        </pc:sldMkLst>
        <pc:spChg chg="del">
          <ac:chgData name="Boer, J (Jorn) de" userId="6723444c-a292-4d02-829c-d9e2abac7ee9" providerId="ADAL" clId="{4B20999D-5563-4D5B-A4CC-BF5B6C5CEBE0}" dt="2020-02-12T08:39:27.899" v="11"/>
          <ac:spMkLst>
            <pc:docMk/>
            <pc:sldMk cId="1324596079" sldId="323"/>
            <ac:spMk id="3" creationId="{CAA514A5-3DC2-4D9C-8CC9-09C5EB6C2ABC}"/>
          </ac:spMkLst>
        </pc:spChg>
        <pc:picChg chg="add mod">
          <ac:chgData name="Boer, J (Jorn) de" userId="6723444c-a292-4d02-829c-d9e2abac7ee9" providerId="ADAL" clId="{4B20999D-5563-4D5B-A4CC-BF5B6C5CEBE0}" dt="2020-02-12T08:39:33.744" v="14" actId="1076"/>
          <ac:picMkLst>
            <pc:docMk/>
            <pc:sldMk cId="1324596079" sldId="323"/>
            <ac:picMk id="5" creationId="{1740B1AA-0B1B-4550-BBC8-09EB3F9A69D3}"/>
          </ac:picMkLst>
        </pc:picChg>
      </pc:sldChg>
      <pc:sldChg chg="addSp modSp modAnim">
        <pc:chgData name="Boer, J (Jorn) de" userId="6723444c-a292-4d02-829c-d9e2abac7ee9" providerId="ADAL" clId="{4B20999D-5563-4D5B-A4CC-BF5B6C5CEBE0}" dt="2020-02-17T08:27:15.743" v="1412" actId="14100"/>
        <pc:sldMkLst>
          <pc:docMk/>
          <pc:sldMk cId="1295794751" sldId="324"/>
        </pc:sldMkLst>
        <pc:spChg chg="mod">
          <ac:chgData name="Boer, J (Jorn) de" userId="6723444c-a292-4d02-829c-d9e2abac7ee9" providerId="ADAL" clId="{4B20999D-5563-4D5B-A4CC-BF5B6C5CEBE0}" dt="2020-02-17T08:20:59.752" v="1253" actId="1076"/>
          <ac:spMkLst>
            <pc:docMk/>
            <pc:sldMk cId="1295794751" sldId="324"/>
            <ac:spMk id="2" creationId="{4D618DC1-CD49-4CF1-8F7B-0DE1E3132661}"/>
          </ac:spMkLst>
        </pc:spChg>
        <pc:spChg chg="mod">
          <ac:chgData name="Boer, J (Jorn) de" userId="6723444c-a292-4d02-829c-d9e2abac7ee9" providerId="ADAL" clId="{4B20999D-5563-4D5B-A4CC-BF5B6C5CEBE0}" dt="2020-02-17T08:27:15.743" v="1412" actId="14100"/>
          <ac:spMkLst>
            <pc:docMk/>
            <pc:sldMk cId="1295794751" sldId="324"/>
            <ac:spMk id="3" creationId="{88EABB97-36E7-4241-8C2E-E042BB61723A}"/>
          </ac:spMkLst>
        </pc:spChg>
        <pc:picChg chg="add mod modCrop">
          <ac:chgData name="Boer, J (Jorn) de" userId="6723444c-a292-4d02-829c-d9e2abac7ee9" providerId="ADAL" clId="{4B20999D-5563-4D5B-A4CC-BF5B6C5CEBE0}" dt="2020-02-17T08:27:12.908" v="1411" actId="1076"/>
          <ac:picMkLst>
            <pc:docMk/>
            <pc:sldMk cId="1295794751" sldId="324"/>
            <ac:picMk id="6" creationId="{4422DB60-AA7B-4081-B144-522BA24564DD}"/>
          </ac:picMkLst>
        </pc:picChg>
      </pc:sldChg>
      <pc:sldChg chg="addSp delSp modSp add ord">
        <pc:chgData name="Boer, J (Jorn) de" userId="6723444c-a292-4d02-829c-d9e2abac7ee9" providerId="ADAL" clId="{4B20999D-5563-4D5B-A4CC-BF5B6C5CEBE0}" dt="2020-02-12T08:40:15.999" v="23"/>
        <pc:sldMkLst>
          <pc:docMk/>
          <pc:sldMk cId="1390777614" sldId="324"/>
        </pc:sldMkLst>
        <pc:spChg chg="del">
          <ac:chgData name="Boer, J (Jorn) de" userId="6723444c-a292-4d02-829c-d9e2abac7ee9" providerId="ADAL" clId="{4B20999D-5563-4D5B-A4CC-BF5B6C5CEBE0}" dt="2020-02-12T08:39:58.110" v="16"/>
          <ac:spMkLst>
            <pc:docMk/>
            <pc:sldMk cId="1390777614" sldId="324"/>
            <ac:spMk id="3" creationId="{194DA3FA-158C-4432-8BB4-519DA4D665F4}"/>
          </ac:spMkLst>
        </pc:spChg>
        <pc:picChg chg="add mod">
          <ac:chgData name="Boer, J (Jorn) de" userId="6723444c-a292-4d02-829c-d9e2abac7ee9" providerId="ADAL" clId="{4B20999D-5563-4D5B-A4CC-BF5B6C5CEBE0}" dt="2020-02-12T08:40:02.168" v="19" actId="1076"/>
          <ac:picMkLst>
            <pc:docMk/>
            <pc:sldMk cId="1390777614" sldId="324"/>
            <ac:picMk id="5" creationId="{A1FE313C-C8D2-4F2B-90BD-ECC9DC34CA6F}"/>
          </ac:picMkLst>
        </pc:picChg>
      </pc:sldChg>
      <pc:sldChg chg="addSp modSp add ord">
        <pc:chgData name="Boer, J (Jorn) de" userId="6723444c-a292-4d02-829c-d9e2abac7ee9" providerId="ADAL" clId="{4B20999D-5563-4D5B-A4CC-BF5B6C5CEBE0}" dt="2020-02-17T08:10:31.007" v="1039"/>
        <pc:sldMkLst>
          <pc:docMk/>
          <pc:sldMk cId="2009655083" sldId="325"/>
        </pc:sldMkLst>
        <pc:spChg chg="mod">
          <ac:chgData name="Boer, J (Jorn) de" userId="6723444c-a292-4d02-829c-d9e2abac7ee9" providerId="ADAL" clId="{4B20999D-5563-4D5B-A4CC-BF5B6C5CEBE0}" dt="2020-02-13T08:36:54.775" v="633" actId="20577"/>
          <ac:spMkLst>
            <pc:docMk/>
            <pc:sldMk cId="2009655083" sldId="325"/>
            <ac:spMk id="2" creationId="{615C9EB4-2E56-4090-B5BB-B5EA8141893D}"/>
          </ac:spMkLst>
        </pc:spChg>
        <pc:spChg chg="mod">
          <ac:chgData name="Boer, J (Jorn) de" userId="6723444c-a292-4d02-829c-d9e2abac7ee9" providerId="ADAL" clId="{4B20999D-5563-4D5B-A4CC-BF5B6C5CEBE0}" dt="2020-02-13T08:44:08.185" v="777" actId="1076"/>
          <ac:spMkLst>
            <pc:docMk/>
            <pc:sldMk cId="2009655083" sldId="325"/>
            <ac:spMk id="3" creationId="{A5C66901-F133-4878-8DA9-13C5CF701224}"/>
          </ac:spMkLst>
        </pc:spChg>
        <pc:picChg chg="add mod">
          <ac:chgData name="Boer, J (Jorn) de" userId="6723444c-a292-4d02-829c-d9e2abac7ee9" providerId="ADAL" clId="{4B20999D-5563-4D5B-A4CC-BF5B6C5CEBE0}" dt="2020-02-13T08:44:09.864" v="778" actId="1076"/>
          <ac:picMkLst>
            <pc:docMk/>
            <pc:sldMk cId="2009655083" sldId="325"/>
            <ac:picMk id="5" creationId="{17DB617B-5E7B-4BB8-A6DA-F269C37F96CE}"/>
          </ac:picMkLst>
        </pc:picChg>
      </pc:sldChg>
      <pc:sldChg chg="addSp modSp add modAnim">
        <pc:chgData name="Boer, J (Jorn) de" userId="6723444c-a292-4d02-829c-d9e2abac7ee9" providerId="ADAL" clId="{4B20999D-5563-4D5B-A4CC-BF5B6C5CEBE0}" dt="2020-02-13T08:35:48.124" v="623"/>
        <pc:sldMkLst>
          <pc:docMk/>
          <pc:sldMk cId="2616438034" sldId="326"/>
        </pc:sldMkLst>
        <pc:spChg chg="mod">
          <ac:chgData name="Boer, J (Jorn) de" userId="6723444c-a292-4d02-829c-d9e2abac7ee9" providerId="ADAL" clId="{4B20999D-5563-4D5B-A4CC-BF5B6C5CEBE0}" dt="2020-02-13T08:33:37.146" v="392" actId="20577"/>
          <ac:spMkLst>
            <pc:docMk/>
            <pc:sldMk cId="2616438034" sldId="326"/>
            <ac:spMk id="2" creationId="{D8D2A916-5625-4821-A281-62AD1532B86D}"/>
          </ac:spMkLst>
        </pc:spChg>
        <pc:spChg chg="mod">
          <ac:chgData name="Boer, J (Jorn) de" userId="6723444c-a292-4d02-829c-d9e2abac7ee9" providerId="ADAL" clId="{4B20999D-5563-4D5B-A4CC-BF5B6C5CEBE0}" dt="2020-02-13T08:35:42.520" v="621" actId="20577"/>
          <ac:spMkLst>
            <pc:docMk/>
            <pc:sldMk cId="2616438034" sldId="326"/>
            <ac:spMk id="3" creationId="{2B6AA265-F896-4B1E-9E58-9F3C65FAAC6B}"/>
          </ac:spMkLst>
        </pc:spChg>
        <pc:picChg chg="add mod">
          <ac:chgData name="Boer, J (Jorn) de" userId="6723444c-a292-4d02-829c-d9e2abac7ee9" providerId="ADAL" clId="{4B20999D-5563-4D5B-A4CC-BF5B6C5CEBE0}" dt="2020-02-13T08:35:30.985" v="586" actId="1076"/>
          <ac:picMkLst>
            <pc:docMk/>
            <pc:sldMk cId="2616438034" sldId="326"/>
            <ac:picMk id="4" creationId="{8C2398D1-2E90-43CE-8EFB-DAD15BA98B48}"/>
          </ac:picMkLst>
        </pc:picChg>
      </pc:sldChg>
      <pc:sldChg chg="add del">
        <pc:chgData name="Boer, J (Jorn) de" userId="6723444c-a292-4d02-829c-d9e2abac7ee9" providerId="ADAL" clId="{4B20999D-5563-4D5B-A4CC-BF5B6C5CEBE0}" dt="2020-02-13T08:46:34.138" v="815"/>
        <pc:sldMkLst>
          <pc:docMk/>
          <pc:sldMk cId="1592370686" sldId="327"/>
        </pc:sldMkLst>
      </pc:sldChg>
      <pc:sldChg chg="modSp add">
        <pc:chgData name="Boer, J (Jorn) de" userId="6723444c-a292-4d02-829c-d9e2abac7ee9" providerId="ADAL" clId="{4B20999D-5563-4D5B-A4CC-BF5B6C5CEBE0}" dt="2020-02-13T08:48:43.390" v="1031" actId="20577"/>
        <pc:sldMkLst>
          <pc:docMk/>
          <pc:sldMk cId="1646216481" sldId="327"/>
        </pc:sldMkLst>
        <pc:spChg chg="mod">
          <ac:chgData name="Boer, J (Jorn) de" userId="6723444c-a292-4d02-829c-d9e2abac7ee9" providerId="ADAL" clId="{4B20999D-5563-4D5B-A4CC-BF5B6C5CEBE0}" dt="2020-02-13T08:46:43.479" v="838" actId="20577"/>
          <ac:spMkLst>
            <pc:docMk/>
            <pc:sldMk cId="1646216481" sldId="327"/>
            <ac:spMk id="2" creationId="{B39B0ED5-9B74-4E3C-BE7E-B208E7D300EB}"/>
          </ac:spMkLst>
        </pc:spChg>
        <pc:spChg chg="mod">
          <ac:chgData name="Boer, J (Jorn) de" userId="6723444c-a292-4d02-829c-d9e2abac7ee9" providerId="ADAL" clId="{4B20999D-5563-4D5B-A4CC-BF5B6C5CEBE0}" dt="2020-02-13T08:47:33.303" v="946" actId="20577"/>
          <ac:spMkLst>
            <pc:docMk/>
            <pc:sldMk cId="1646216481" sldId="327"/>
            <ac:spMk id="3" creationId="{B2B39D48-37D6-4D43-909A-A11C088DFBB7}"/>
          </ac:spMkLst>
        </pc:spChg>
        <pc:spChg chg="mod">
          <ac:chgData name="Boer, J (Jorn) de" userId="6723444c-a292-4d02-829c-d9e2abac7ee9" providerId="ADAL" clId="{4B20999D-5563-4D5B-A4CC-BF5B6C5CEBE0}" dt="2020-02-13T08:47:45.769" v="980" actId="20577"/>
          <ac:spMkLst>
            <pc:docMk/>
            <pc:sldMk cId="1646216481" sldId="327"/>
            <ac:spMk id="4" creationId="{8154DB72-8267-4A71-8597-580E33642FCD}"/>
          </ac:spMkLst>
        </pc:spChg>
        <pc:spChg chg="mod">
          <ac:chgData name="Boer, J (Jorn) de" userId="6723444c-a292-4d02-829c-d9e2abac7ee9" providerId="ADAL" clId="{4B20999D-5563-4D5B-A4CC-BF5B6C5CEBE0}" dt="2020-02-13T08:48:01.500" v="992" actId="20577"/>
          <ac:spMkLst>
            <pc:docMk/>
            <pc:sldMk cId="1646216481" sldId="327"/>
            <ac:spMk id="5" creationId="{AC44E31E-E68C-4CCD-A1FA-1E73241893E4}"/>
          </ac:spMkLst>
        </pc:spChg>
        <pc:spChg chg="mod">
          <ac:chgData name="Boer, J (Jorn) de" userId="6723444c-a292-4d02-829c-d9e2abac7ee9" providerId="ADAL" clId="{4B20999D-5563-4D5B-A4CC-BF5B6C5CEBE0}" dt="2020-02-13T08:48:43.390" v="1031" actId="20577"/>
          <ac:spMkLst>
            <pc:docMk/>
            <pc:sldMk cId="1646216481" sldId="327"/>
            <ac:spMk id="6" creationId="{A8623C5E-2E91-4F19-BAE8-E500FEF87910}"/>
          </ac:spMkLst>
        </pc:spChg>
      </pc:sldChg>
      <pc:sldChg chg="modSp add del">
        <pc:chgData name="Boer, J (Jorn) de" userId="6723444c-a292-4d02-829c-d9e2abac7ee9" providerId="ADAL" clId="{4B20999D-5563-4D5B-A4CC-BF5B6C5CEBE0}" dt="2020-02-13T08:46:27.600" v="813" actId="47"/>
        <pc:sldMkLst>
          <pc:docMk/>
          <pc:sldMk cId="2586351361" sldId="327"/>
        </pc:sldMkLst>
        <pc:spChg chg="mod">
          <ac:chgData name="Boer, J (Jorn) de" userId="6723444c-a292-4d02-829c-d9e2abac7ee9" providerId="ADAL" clId="{4B20999D-5563-4D5B-A4CC-BF5B6C5CEBE0}" dt="2020-02-13T08:46:21.636" v="812" actId="20577"/>
          <ac:spMkLst>
            <pc:docMk/>
            <pc:sldMk cId="2586351361" sldId="327"/>
            <ac:spMk id="2" creationId="{88F15199-067D-4D5A-B972-4ED6703144C0}"/>
          </ac:spMkLst>
        </pc:spChg>
      </pc:sldChg>
      <pc:sldChg chg="add del">
        <pc:chgData name="Boer, J (Jorn) de" userId="6723444c-a292-4d02-829c-d9e2abac7ee9" providerId="ADAL" clId="{4B20999D-5563-4D5B-A4CC-BF5B6C5CEBE0}" dt="2020-02-17T08:31:40.830" v="1669" actId="47"/>
        <pc:sldMkLst>
          <pc:docMk/>
          <pc:sldMk cId="1730040377" sldId="331"/>
        </pc:sldMkLst>
      </pc:sldChg>
      <pc:sldChg chg="addSp delSp modSp add modAnim">
        <pc:chgData name="Boer, J (Jorn) de" userId="6723444c-a292-4d02-829c-d9e2abac7ee9" providerId="ADAL" clId="{4B20999D-5563-4D5B-A4CC-BF5B6C5CEBE0}" dt="2020-02-17T08:34:21.397" v="1862" actId="20577"/>
        <pc:sldMkLst>
          <pc:docMk/>
          <pc:sldMk cId="2311215107" sldId="332"/>
        </pc:sldMkLst>
        <pc:spChg chg="mod">
          <ac:chgData name="Boer, J (Jorn) de" userId="6723444c-a292-4d02-829c-d9e2abac7ee9" providerId="ADAL" clId="{4B20999D-5563-4D5B-A4CC-BF5B6C5CEBE0}" dt="2020-02-17T08:32:11.267" v="1680" actId="20577"/>
          <ac:spMkLst>
            <pc:docMk/>
            <pc:sldMk cId="2311215107" sldId="332"/>
            <ac:spMk id="2" creationId="{F9B5F09E-27CD-4BCE-BBA4-E055A30A5CE3}"/>
          </ac:spMkLst>
        </pc:spChg>
        <pc:spChg chg="add del mod">
          <ac:chgData name="Boer, J (Jorn) de" userId="6723444c-a292-4d02-829c-d9e2abac7ee9" providerId="ADAL" clId="{4B20999D-5563-4D5B-A4CC-BF5B6C5CEBE0}" dt="2020-02-17T08:34:21.397" v="1862" actId="20577"/>
          <ac:spMkLst>
            <pc:docMk/>
            <pc:sldMk cId="2311215107" sldId="332"/>
            <ac:spMk id="3" creationId="{19C3BA2C-BB3C-450A-A5A3-B8F6B63AEEA3}"/>
          </ac:spMkLst>
        </pc:spChg>
        <pc:picChg chg="del">
          <ac:chgData name="Boer, J (Jorn) de" userId="6723444c-a292-4d02-829c-d9e2abac7ee9" providerId="ADAL" clId="{4B20999D-5563-4D5B-A4CC-BF5B6C5CEBE0}" dt="2020-02-17T08:31:38.513" v="1668" actId="478"/>
          <ac:picMkLst>
            <pc:docMk/>
            <pc:sldMk cId="2311215107" sldId="332"/>
            <ac:picMk id="6" creationId="{B7BADDD6-CCE7-4CA1-8140-49B307279224}"/>
          </ac:picMkLst>
        </pc:picChg>
        <pc:picChg chg="add del mod">
          <ac:chgData name="Boer, J (Jorn) de" userId="6723444c-a292-4d02-829c-d9e2abac7ee9" providerId="ADAL" clId="{4B20999D-5563-4D5B-A4CC-BF5B6C5CEBE0}" dt="2020-02-17T08:32:29.545" v="1685"/>
          <ac:picMkLst>
            <pc:docMk/>
            <pc:sldMk cId="2311215107" sldId="332"/>
            <ac:picMk id="7" creationId="{51EB4734-19F3-4212-981D-A820CBC10DB8}"/>
          </ac:picMkLst>
        </pc:picChg>
        <pc:picChg chg="add mod">
          <ac:chgData name="Boer, J (Jorn) de" userId="6723444c-a292-4d02-829c-d9e2abac7ee9" providerId="ADAL" clId="{4B20999D-5563-4D5B-A4CC-BF5B6C5CEBE0}" dt="2020-02-17T08:33:30.124" v="1835" actId="1076"/>
          <ac:picMkLst>
            <pc:docMk/>
            <pc:sldMk cId="2311215107" sldId="332"/>
            <ac:picMk id="9" creationId="{FE74CA1F-A38E-42A0-9C57-EF0CCF41EE5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65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3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2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99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69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70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9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38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72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8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04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hoe-ontstaat-veen-een-dikke-laag-dode-plantenresten/#q=vee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chooltv.nl/video/polders-in-laag-nederland-hoe-wordt-voorkomen-dat-laag-nederland-overstroomt/#q=pold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hyperlink" Target="https://schooltv.nl/video/stuwwallen-uit-de-ijstijd-gletsjers-bedekten-ons-land/#q=stuwwall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98494" y="-144903"/>
            <a:ext cx="9144000" cy="2387600"/>
          </a:xfrm>
        </p:spPr>
        <p:txBody>
          <a:bodyPr/>
          <a:lstStyle/>
          <a:p>
            <a:r>
              <a:rPr lang="nl-NL"/>
              <a:t>Mens en Natuur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3998" y="2601119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dirty="0"/>
              <a:t>Thema 4 blok 2</a:t>
            </a:r>
            <a:br>
              <a:rPr lang="nl-NL" sz="36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3600" dirty="0"/>
              <a:t>Typisch Nederlandse landschapen</a:t>
            </a:r>
            <a:endParaRPr lang="nl-NL" sz="2800" dirty="0"/>
          </a:p>
        </p:txBody>
      </p:sp>
      <p:pic>
        <p:nvPicPr>
          <p:cNvPr id="5122" name="Picture 2" descr="Afbeeldingsresultaat voor kinderdijk">
            <a:extLst>
              <a:ext uri="{FF2B5EF4-FFF2-40B4-BE49-F238E27FC236}">
                <a16:creationId xmlns:a16="http://schemas.microsoft.com/office/drawing/2014/main" id="{C97B24DA-9850-4A82-9EF2-C5AD55B8A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82" y="4299957"/>
            <a:ext cx="3419223" cy="227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550BF5-3386-4B03-A912-9C4C6A37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709"/>
            <a:ext cx="10515600" cy="1325563"/>
          </a:xfrm>
        </p:spPr>
        <p:txBody>
          <a:bodyPr/>
          <a:lstStyle/>
          <a:p>
            <a:r>
              <a:rPr lang="nl-NL" dirty="0" smtClean="0"/>
              <a:t>Los zand: Zand </a:t>
            </a:r>
            <a:r>
              <a:rPr lang="nl-NL" dirty="0"/>
              <a:t>in Nederland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3282B1-70DA-4F0A-9D89-AF3AACA67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472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Zeespiegel lag veel lager en de </a:t>
            </a:r>
          </a:p>
          <a:p>
            <a:pPr marL="0" indent="0">
              <a:buNone/>
            </a:pPr>
            <a:r>
              <a:rPr lang="nl-NL" dirty="0"/>
              <a:t>Noordzee was drooggevallen.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wind blies het losse zand van de</a:t>
            </a:r>
          </a:p>
          <a:p>
            <a:pPr marL="0" indent="0">
              <a:buNone/>
            </a:pPr>
            <a:r>
              <a:rPr lang="nl-NL" dirty="0"/>
              <a:t>bodem van de Noordzee naar NL.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E1391BB-48A5-48FA-9CAE-7775A58A7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DC3A882-18F8-4554-BEC4-BB300B4AC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187" y="1529909"/>
            <a:ext cx="5448300" cy="4676775"/>
          </a:xfrm>
          <a:prstGeom prst="rect">
            <a:avLst/>
          </a:prstGeom>
        </p:spPr>
      </p:pic>
      <p:pic>
        <p:nvPicPr>
          <p:cNvPr id="7" name="Picture 4" descr="Afbeeldingsresultaat voor bodemprofiel nederland">
            <a:extLst>
              <a:ext uri="{FF2B5EF4-FFF2-40B4-BE49-F238E27FC236}">
                <a16:creationId xmlns:a16="http://schemas.microsoft.com/office/drawing/2014/main" id="{239519D6-183C-405C-A587-F9FAACCC8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47" y="1529909"/>
            <a:ext cx="5754353" cy="498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D6BAD7BB-73E5-4858-8795-FF59583FBFEA}"/>
              </a:ext>
            </a:extLst>
          </p:cNvPr>
          <p:cNvSpPr/>
          <p:nvPr/>
        </p:nvSpPr>
        <p:spPr>
          <a:xfrm>
            <a:off x="8542420" y="4654238"/>
            <a:ext cx="409074" cy="2767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3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9B0ED5-9B74-4E3C-BE7E-B208E7D3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583734"/>
            <a:ext cx="10515600" cy="1325563"/>
          </a:xfrm>
        </p:spPr>
        <p:txBody>
          <a:bodyPr/>
          <a:lstStyle/>
          <a:p>
            <a:r>
              <a:rPr lang="nl-NL" dirty="0"/>
              <a:t>Combineer de twee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B39D48-37D6-4D43-909A-A11C088DF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Soort grond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54DB72-8267-4A71-8597-580E33642F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Klei in Oss</a:t>
            </a:r>
          </a:p>
          <a:p>
            <a:r>
              <a:rPr lang="nl-NL" dirty="0"/>
              <a:t>Klei in Den Haag</a:t>
            </a:r>
          </a:p>
          <a:p>
            <a:r>
              <a:rPr lang="nl-NL" dirty="0"/>
              <a:t>Zand in Eindhoven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44E31E-E68C-4CCD-A1FA-1E7324189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Afgezet door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8623C5E-2E91-4F19-BAE8-E500FEF8791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Zee</a:t>
            </a:r>
          </a:p>
          <a:p>
            <a:r>
              <a:rPr lang="nl-NL" dirty="0"/>
              <a:t>Wind</a:t>
            </a:r>
          </a:p>
          <a:p>
            <a:r>
              <a:rPr lang="nl-NL" dirty="0"/>
              <a:t>Rivier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18F14D0-0E23-4668-BF40-9C8552020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0"/>
            <a:ext cx="12030075" cy="8382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1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8" y="2314425"/>
            <a:ext cx="10515600" cy="4122470"/>
          </a:xfrm>
        </p:spPr>
        <p:txBody>
          <a:bodyPr>
            <a:normAutofit/>
          </a:bodyPr>
          <a:lstStyle/>
          <a:p>
            <a:r>
              <a:rPr lang="nl-NL" sz="4000" dirty="0"/>
              <a:t>Maken blz. 33 opdracht 1 t/m </a:t>
            </a:r>
            <a:r>
              <a:rPr lang="nl-NL" sz="4000" dirty="0" smtClean="0"/>
              <a:t>6</a:t>
            </a:r>
            <a:endParaRPr lang="nl-NL" sz="4000" dirty="0"/>
          </a:p>
          <a:p>
            <a:pPr marL="0" indent="0">
              <a:buNone/>
            </a:pPr>
            <a:r>
              <a:rPr lang="nl-NL" sz="3200" dirty="0"/>
              <a:t>     </a:t>
            </a:r>
            <a:r>
              <a:rPr lang="nl-NL" dirty="0">
                <a:sym typeface="Wingdings" panose="05000000000000000000" pitchFamily="2" charset="2"/>
              </a:rPr>
              <a:t> Lees de bijbehorende teksten goed!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3600" dirty="0"/>
              <a:t>Klaar? Nakijken en evt. verbeteren via </a:t>
            </a:r>
            <a:r>
              <a:rPr lang="nl-NL" sz="3600" dirty="0" err="1"/>
              <a:t>WikiWijs</a:t>
            </a:r>
            <a:r>
              <a:rPr lang="nl-NL" sz="3600" dirty="0"/>
              <a:t>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    Gebruik hiervoor een rode pen!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C01B9F-50B6-4ACC-8475-90BE0216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0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Aan het einde van de les kun je:</a:t>
            </a:r>
            <a:br>
              <a:rPr lang="nl-NL" dirty="0"/>
            </a:br>
            <a:endParaRPr lang="nl-NL" dirty="0"/>
          </a:p>
          <a:p>
            <a:pPr>
              <a:buFontTx/>
              <a:buChar char="-"/>
            </a:pPr>
            <a:r>
              <a:rPr lang="nl-NL" dirty="0"/>
              <a:t>Uitleggen hoe veen is ontstaan</a:t>
            </a:r>
          </a:p>
          <a:p>
            <a:pPr>
              <a:buFontTx/>
              <a:buChar char="-"/>
            </a:pPr>
            <a:r>
              <a:rPr lang="nl-NL" dirty="0"/>
              <a:t>Beschrijven hoe in Nederland gebruik werd gemaakt van </a:t>
            </a:r>
            <a:r>
              <a:rPr lang="nl-NL" dirty="0" smtClean="0"/>
              <a:t>veen</a:t>
            </a:r>
          </a:p>
          <a:p>
            <a:pPr>
              <a:buFontTx/>
              <a:buChar char="-"/>
            </a:pPr>
            <a:r>
              <a:rPr lang="nl-NL" dirty="0"/>
              <a:t>Uitleggen hoe polders zijn ontstaan</a:t>
            </a:r>
          </a:p>
          <a:p>
            <a:pPr>
              <a:buFontTx/>
              <a:buChar char="-"/>
            </a:pPr>
            <a:r>
              <a:rPr lang="nl-NL" dirty="0"/>
              <a:t>Uitleggen wat het verschil is tussen een polder en een droogmakerij</a:t>
            </a:r>
          </a:p>
          <a:p>
            <a:pPr>
              <a:buFontTx/>
              <a:buChar char="-"/>
            </a:pPr>
            <a:r>
              <a:rPr lang="nl-NL" dirty="0"/>
              <a:t>Onderdelen van een droogmakerij herkennen op een foto en/of </a:t>
            </a:r>
            <a:r>
              <a:rPr lang="nl-NL" dirty="0" smtClean="0"/>
              <a:t>tekening</a:t>
            </a:r>
          </a:p>
          <a:p>
            <a:pPr marL="0" indent="0">
              <a:buNone/>
            </a:pPr>
            <a:r>
              <a:rPr lang="nl-NL" b="1" u="sng" dirty="0" smtClean="0">
                <a:solidFill>
                  <a:srgbClr val="FF0000"/>
                </a:solidFill>
              </a:rPr>
              <a:t>Eerst lezen bladzijde 36 en 37</a:t>
            </a:r>
            <a:endParaRPr lang="nl-NL" b="1" u="sng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73CF2D-D4CB-4CE0-B352-B9868A65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0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2A916-5625-4821-A281-62AD1532B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dirty="0" smtClean="0"/>
              <a:t>Een spons van Veen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6AA265-F896-4B1E-9E58-9F3C65FA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1577" cy="4351338"/>
          </a:xfrm>
        </p:spPr>
        <p:txBody>
          <a:bodyPr/>
          <a:lstStyle/>
          <a:p>
            <a:r>
              <a:rPr lang="nl-NL" dirty="0"/>
              <a:t>Ontstaat in lage gebieden</a:t>
            </a:r>
          </a:p>
          <a:p>
            <a:r>
              <a:rPr lang="nl-NL" dirty="0"/>
              <a:t>In gebieden met een klein laagje water</a:t>
            </a:r>
          </a:p>
          <a:p>
            <a:r>
              <a:rPr lang="nl-NL" dirty="0"/>
              <a:t>Voornamelijk in Holland, Friesland Groningen en Drenthe </a:t>
            </a:r>
          </a:p>
        </p:txBody>
      </p:sp>
      <p:pic>
        <p:nvPicPr>
          <p:cNvPr id="4" name="Picture 4" descr="Afbeeldingsresultaat voor bodemprofiel nederland">
            <a:extLst>
              <a:ext uri="{FF2B5EF4-FFF2-40B4-BE49-F238E27FC236}">
                <a16:creationId xmlns:a16="http://schemas.microsoft.com/office/drawing/2014/main" id="{8C2398D1-2E90-43CE-8EFB-DAD15BA98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92" y="1027906"/>
            <a:ext cx="5754353" cy="498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C29662C-FE18-402B-9D6D-636E7C88A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" y="0"/>
            <a:ext cx="12030075" cy="8382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3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795B0-7323-4502-9965-60E75AAE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 dirty="0" smtClean="0"/>
              <a:t>Een spons van Veen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567A39-8D4C-4DCA-9F1E-5F7D85D9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4855590" cy="4351338"/>
          </a:xfrm>
        </p:spPr>
        <p:txBody>
          <a:bodyPr/>
          <a:lstStyle/>
          <a:p>
            <a:r>
              <a:rPr lang="nl-NL" dirty="0"/>
              <a:t>Planten die dood gaan komen onder water te liggen</a:t>
            </a:r>
          </a:p>
          <a:p>
            <a:r>
              <a:rPr lang="nl-NL" dirty="0">
                <a:sym typeface="Wingdings" panose="05000000000000000000" pitchFamily="2" charset="2"/>
              </a:rPr>
              <a:t> geen zuurstof bij de dode planten</a:t>
            </a:r>
          </a:p>
          <a:p>
            <a:r>
              <a:rPr lang="nl-NL" dirty="0">
                <a:sym typeface="Wingdings" panose="05000000000000000000" pitchFamily="2" charset="2"/>
              </a:rPr>
              <a:t> Planten kunnen niet rotten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6E112D-C569-46BB-A42E-442D10ADF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2E25D64E-A7A8-42BC-86C6-03659376349C}"/>
              </a:ext>
            </a:extLst>
          </p:cNvPr>
          <p:cNvSpPr/>
          <p:nvPr/>
        </p:nvSpPr>
        <p:spPr>
          <a:xfrm>
            <a:off x="445477" y="598860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/>
              <a:t>Filmpje: </a:t>
            </a:r>
            <a:r>
              <a:rPr lang="nl-NL" sz="2400">
                <a:hlinkClick r:id="rId3"/>
              </a:rPr>
              <a:t>ontstaan van veen</a:t>
            </a:r>
            <a:endParaRPr lang="nl-NL" sz="2400"/>
          </a:p>
        </p:txBody>
      </p:sp>
      <p:pic>
        <p:nvPicPr>
          <p:cNvPr id="1026" name="Picture 2" descr="Afbeeldingsresultaat voor onstaan veen">
            <a:extLst>
              <a:ext uri="{FF2B5EF4-FFF2-40B4-BE49-F238E27FC236}">
                <a16:creationId xmlns:a16="http://schemas.microsoft.com/office/drawing/2014/main" id="{EC2685F0-F015-462C-AB13-2F5685AC5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64" y="1456293"/>
            <a:ext cx="4250859" cy="472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0410647-D1EF-4B32-9FD8-5A04C169D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67" y="999241"/>
            <a:ext cx="4008867" cy="550996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CB447-71CA-4B18-AC0F-A604CE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090"/>
            <a:ext cx="10515600" cy="1325563"/>
          </a:xfrm>
        </p:spPr>
        <p:txBody>
          <a:bodyPr/>
          <a:lstStyle/>
          <a:p>
            <a:r>
              <a:rPr lang="nl-NL" dirty="0"/>
              <a:t>Hoog en droog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132CD-4F73-4067-9AC1-F596C388E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59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i="1" dirty="0"/>
              <a:t>Welke grondsoort die we hebben </a:t>
            </a:r>
          </a:p>
          <a:p>
            <a:pPr marL="0" indent="0">
              <a:buNone/>
            </a:pPr>
            <a:r>
              <a:rPr lang="nl-NL" i="1" dirty="0"/>
              <a:t>geleerd ligt het hoogst  boven NAP?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Zand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i="1" dirty="0"/>
              <a:t>Hoe woonden de eerste mensen</a:t>
            </a:r>
          </a:p>
          <a:p>
            <a:pPr marL="0" indent="0">
              <a:buNone/>
            </a:pPr>
            <a:r>
              <a:rPr lang="nl-NL" i="1" dirty="0"/>
              <a:t>in het zeekleigebied?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Op terpen</a:t>
            </a:r>
            <a:endParaRPr lang="nl-NL" dirty="0"/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D60A-DF58-49F1-842E-E99D7801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8" name="Picture 4" descr="Afbeeldingsresultaat voor bodemprofiel nederland">
            <a:extLst>
              <a:ext uri="{FF2B5EF4-FFF2-40B4-BE49-F238E27FC236}">
                <a16:creationId xmlns:a16="http://schemas.microsoft.com/office/drawing/2014/main" id="{F72E6ECE-0233-40D5-9E9D-A42853E19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1190811"/>
            <a:ext cx="6096002" cy="52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1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5C9EB4-2E56-4090-B5BB-B5EA81418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1663"/>
            <a:ext cx="10515600" cy="1325563"/>
          </a:xfrm>
        </p:spPr>
        <p:txBody>
          <a:bodyPr/>
          <a:lstStyle/>
          <a:p>
            <a:r>
              <a:rPr lang="nl-NL" dirty="0"/>
              <a:t>Veen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C66901-F133-4878-8DA9-13C5CF701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73" y="1690688"/>
            <a:ext cx="5458905" cy="4351338"/>
          </a:xfrm>
        </p:spPr>
        <p:txBody>
          <a:bodyPr/>
          <a:lstStyle/>
          <a:p>
            <a:r>
              <a:rPr lang="nl-NL" dirty="0"/>
              <a:t>Moerasachtig gebied waar je niet kunt wonen</a:t>
            </a:r>
          </a:p>
          <a:p>
            <a:r>
              <a:rPr lang="nl-NL" b="1" dirty="0"/>
              <a:t>Turf </a:t>
            </a:r>
            <a:r>
              <a:rPr lang="nl-NL" dirty="0"/>
              <a:t>kan wel gebruikt worden</a:t>
            </a:r>
          </a:p>
          <a:p>
            <a:r>
              <a:rPr lang="nl-NL" b="1" dirty="0">
                <a:sym typeface="Wingdings" panose="05000000000000000000" pitchFamily="2" charset="2"/>
              </a:rPr>
              <a:t> </a:t>
            </a:r>
            <a:r>
              <a:rPr lang="nl-NL" dirty="0">
                <a:sym typeface="Wingdings" panose="05000000000000000000" pitchFamily="2" charset="2"/>
              </a:rPr>
              <a:t>Gedroogd veen</a:t>
            </a:r>
          </a:p>
          <a:p>
            <a:r>
              <a:rPr lang="nl-NL" b="1" dirty="0">
                <a:sym typeface="Wingdings" panose="05000000000000000000" pitchFamily="2" charset="2"/>
              </a:rPr>
              <a:t> </a:t>
            </a:r>
            <a:r>
              <a:rPr lang="nl-NL" dirty="0">
                <a:sym typeface="Wingdings" panose="05000000000000000000" pitchFamily="2" charset="2"/>
              </a:rPr>
              <a:t>Brandstof </a:t>
            </a:r>
            <a:r>
              <a:rPr lang="nl-NL" dirty="0" smtClean="0">
                <a:sym typeface="Wingdings" panose="05000000000000000000" pitchFamily="2" charset="2"/>
              </a:rPr>
              <a:t>( kachel mee stoken )</a:t>
            </a:r>
            <a:endParaRPr lang="nl-NL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7DB617B-5E7B-4BB8-A6DA-F269C37F9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78" y="1690688"/>
            <a:ext cx="5987352" cy="41902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14454E6-76A6-4784-A719-5D181F952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" y="0"/>
            <a:ext cx="12030075" cy="8382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55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E59554-99A6-4238-8FFB-72A1FFA79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51083"/>
            <a:ext cx="10515600" cy="1325563"/>
          </a:xfrm>
        </p:spPr>
        <p:txBody>
          <a:bodyPr/>
          <a:lstStyle/>
          <a:p>
            <a:r>
              <a:rPr lang="nl-NL" dirty="0"/>
              <a:t>Terpen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1E99DD-61D0-4AF9-9DF5-5587C17A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9849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Terpen werden gemaakt van klei, mest en afval.</a:t>
            </a:r>
          </a:p>
          <a:p>
            <a:pPr marL="0" indent="0">
              <a:buNone/>
            </a:pPr>
            <a:r>
              <a:rPr lang="nl-NL" i="1" dirty="0"/>
              <a:t>Veel terpen zijn voor een deel afgegraven. Waarom zouden ze dat gedaan hebben?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Die grond was vruchtbaar en kon goed worden gebruikt door boeren.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E9FBF8-DBB7-4B3D-8EAE-DF88F075B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1026" name="Picture 2" descr="Afbeeldingsresultaat voor terpen">
            <a:extLst>
              <a:ext uri="{FF2B5EF4-FFF2-40B4-BE49-F238E27FC236}">
                <a16:creationId xmlns:a16="http://schemas.microsoft.com/office/drawing/2014/main" id="{E1DC152C-6A44-4490-9FB4-64BD2E346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7" b="28306"/>
          <a:stretch/>
        </p:blipFill>
        <p:spPr bwMode="auto">
          <a:xfrm>
            <a:off x="2112364" y="4167574"/>
            <a:ext cx="7967271" cy="2418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1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8" y="2336171"/>
            <a:ext cx="10515600" cy="4233131"/>
          </a:xfrm>
        </p:spPr>
        <p:txBody>
          <a:bodyPr>
            <a:normAutofit/>
          </a:bodyPr>
          <a:lstStyle/>
          <a:p>
            <a:r>
              <a:rPr lang="nl-NL" sz="4000" dirty="0"/>
              <a:t>Maken blz. 36 opdracht 7 t/m </a:t>
            </a:r>
            <a:r>
              <a:rPr lang="nl-NL" sz="4000" dirty="0" smtClean="0"/>
              <a:t>9</a:t>
            </a:r>
            <a:endParaRPr lang="nl-NL" sz="4000" dirty="0"/>
          </a:p>
          <a:p>
            <a:pPr marL="0" indent="0">
              <a:buNone/>
            </a:pPr>
            <a:r>
              <a:rPr lang="nl-NL" sz="3200" dirty="0"/>
              <a:t>     </a:t>
            </a:r>
            <a:r>
              <a:rPr lang="nl-NL" dirty="0">
                <a:sym typeface="Wingdings" panose="05000000000000000000" pitchFamily="2" charset="2"/>
              </a:rPr>
              <a:t> Lees de bijbehorende teksten goed!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3600" dirty="0"/>
              <a:t>Klaar? Nakijken en evt. verbeteren via </a:t>
            </a:r>
            <a:r>
              <a:rPr lang="nl-NL" sz="3600" dirty="0" err="1"/>
              <a:t>WikiWijs</a:t>
            </a:r>
            <a:r>
              <a:rPr lang="nl-NL" sz="3600" dirty="0"/>
              <a:t>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    Gebruik hiervoor een rode pen!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C01B9F-50B6-4ACC-8475-90BE0216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8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einde van de les kun je:</a:t>
            </a:r>
            <a:br>
              <a:rPr lang="nl-NL" dirty="0"/>
            </a:br>
            <a:endParaRPr lang="nl-NL" dirty="0"/>
          </a:p>
          <a:p>
            <a:pPr>
              <a:buFontTx/>
              <a:buChar char="-"/>
            </a:pPr>
            <a:r>
              <a:rPr lang="nl-NL" sz="2400" dirty="0"/>
              <a:t>Uitleggen hoe landijs ontstaat.</a:t>
            </a:r>
          </a:p>
          <a:p>
            <a:pPr>
              <a:buFontTx/>
              <a:buChar char="-"/>
            </a:pPr>
            <a:r>
              <a:rPr lang="nl-NL" sz="2400" dirty="0"/>
              <a:t>Uitleggen waardoor de zeespiegel daalt tijdens een ijstijd.</a:t>
            </a:r>
          </a:p>
          <a:p>
            <a:pPr>
              <a:buFontTx/>
              <a:buChar char="-"/>
            </a:pPr>
            <a:r>
              <a:rPr lang="nl-NL" sz="2400" dirty="0"/>
              <a:t>Uitleggen waarom er op de Veluwe heuvels liggen</a:t>
            </a:r>
            <a:r>
              <a:rPr lang="nl-NL" sz="2400" dirty="0" smtClean="0"/>
              <a:t>.</a:t>
            </a:r>
          </a:p>
          <a:p>
            <a:pPr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r>
              <a:rPr lang="nl-NL" b="1" u="sng" dirty="0" smtClean="0">
                <a:solidFill>
                  <a:srgbClr val="FF0000"/>
                </a:solidFill>
              </a:rPr>
              <a:t>Eerst </a:t>
            </a:r>
            <a:r>
              <a:rPr lang="nl-NL" b="1" u="sng" dirty="0" smtClean="0">
                <a:solidFill>
                  <a:srgbClr val="FF0000"/>
                </a:solidFill>
              </a:rPr>
              <a:t>lezen van bladzijde 33</a:t>
            </a:r>
            <a:endParaRPr lang="nl-NL" b="1" u="sng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73CF2D-D4CB-4CE0-B352-B9868A65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6033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einde van de les kun je:</a:t>
            </a:r>
            <a:br>
              <a:rPr lang="nl-NL" dirty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- Uitleggen </a:t>
            </a:r>
            <a:r>
              <a:rPr lang="nl-NL" dirty="0"/>
              <a:t>hoe polders zijn ontstaan</a:t>
            </a:r>
          </a:p>
          <a:p>
            <a:pPr>
              <a:buFontTx/>
              <a:buChar char="-"/>
            </a:pPr>
            <a:r>
              <a:rPr lang="nl-NL" dirty="0"/>
              <a:t>Uitleggen wat het verschil is tussen een polder en een droogmakerij</a:t>
            </a:r>
          </a:p>
          <a:p>
            <a:pPr>
              <a:buFontTx/>
              <a:buChar char="-"/>
            </a:pPr>
            <a:r>
              <a:rPr lang="nl-NL" dirty="0"/>
              <a:t>Onderdelen van een droogmakerij herkennen op een foto en/of </a:t>
            </a:r>
            <a:r>
              <a:rPr lang="nl-NL" dirty="0" smtClean="0"/>
              <a:t>tekening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b="1" u="sng" dirty="0" smtClean="0">
                <a:solidFill>
                  <a:srgbClr val="FF0000"/>
                </a:solidFill>
              </a:rPr>
              <a:t>Eerst lezen bladzijde 38, 41 en 42 </a:t>
            </a:r>
            <a:endParaRPr lang="nl-NL" b="1" u="sng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73CF2D-D4CB-4CE0-B352-B9868A65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0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9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18DC1-CD49-4CF1-8F7B-0DE1E313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15452"/>
            <a:ext cx="10515600" cy="1325563"/>
          </a:xfrm>
        </p:spPr>
        <p:txBody>
          <a:bodyPr/>
          <a:lstStyle/>
          <a:p>
            <a:r>
              <a:rPr lang="nl-NL" dirty="0" smtClean="0"/>
              <a:t>Middag-Humsterland</a:t>
            </a:r>
            <a:br>
              <a:rPr lang="nl-NL" dirty="0" smtClean="0"/>
            </a:br>
            <a:r>
              <a:rPr lang="nl-NL" dirty="0" smtClean="0"/>
              <a:t>Van </a:t>
            </a:r>
            <a:r>
              <a:rPr lang="nl-NL" dirty="0"/>
              <a:t>terp naar polder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EABB97-36E7-4241-8C2E-E042BB617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282825"/>
            <a:ext cx="4151050" cy="4351338"/>
          </a:xfrm>
        </p:spPr>
        <p:txBody>
          <a:bodyPr/>
          <a:lstStyle/>
          <a:p>
            <a:r>
              <a:rPr lang="nl-NL" dirty="0"/>
              <a:t>Vroeger wonen op terpen</a:t>
            </a:r>
          </a:p>
          <a:p>
            <a:r>
              <a:rPr lang="nl-NL" dirty="0"/>
              <a:t>12</a:t>
            </a:r>
            <a:r>
              <a:rPr lang="nl-NL" baseline="30000" dirty="0"/>
              <a:t>e</a:t>
            </a:r>
            <a:r>
              <a:rPr lang="nl-NL" dirty="0"/>
              <a:t> eeuw </a:t>
            </a:r>
            <a:r>
              <a:rPr lang="nl-NL" dirty="0">
                <a:sym typeface="Wingdings" panose="05000000000000000000" pitchFamily="2" charset="2"/>
              </a:rPr>
              <a:t> dijk aanleggen</a:t>
            </a:r>
          </a:p>
          <a:p>
            <a:r>
              <a:rPr lang="nl-NL" b="1" dirty="0">
                <a:sym typeface="Wingdings" panose="05000000000000000000" pitchFamily="2" charset="2"/>
              </a:rPr>
              <a:t>Waterschappen</a:t>
            </a:r>
            <a:r>
              <a:rPr lang="nl-NL" dirty="0">
                <a:sym typeface="Wingdings" panose="05000000000000000000" pitchFamily="2" charset="2"/>
              </a:rPr>
              <a:t> werden opgericht</a:t>
            </a:r>
          </a:p>
          <a:p>
            <a:r>
              <a:rPr lang="nl-NL" dirty="0">
                <a:sym typeface="Wingdings" panose="05000000000000000000" pitchFamily="2" charset="2"/>
              </a:rPr>
              <a:t>Hierdoor polderen ze gebieden in  </a:t>
            </a:r>
            <a:r>
              <a:rPr lang="nl-NL" b="1" dirty="0">
                <a:sym typeface="Wingdings" panose="05000000000000000000" pitchFamily="2" charset="2"/>
              </a:rPr>
              <a:t>Polders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58F96D0-6C4B-4C0D-AB5E-3BAB5EAD7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422DB60-AA7B-4081-B144-522BA24564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" r="1" b="45631"/>
          <a:stretch/>
        </p:blipFill>
        <p:spPr>
          <a:xfrm>
            <a:off x="5535643" y="2669301"/>
            <a:ext cx="6575393" cy="266398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9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5F09E-27CD-4BCE-BBA4-E055A30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3451"/>
            <a:ext cx="10515600" cy="1325563"/>
          </a:xfrm>
        </p:spPr>
        <p:txBody>
          <a:bodyPr/>
          <a:lstStyle/>
          <a:p>
            <a:r>
              <a:rPr lang="nl-NL" dirty="0" smtClean="0"/>
              <a:t>Sloten graven in veen</a:t>
            </a:r>
            <a:br>
              <a:rPr lang="nl-NL" dirty="0" smtClean="0"/>
            </a:br>
            <a:r>
              <a:rPr lang="nl-NL" dirty="0" smtClean="0"/>
              <a:t>Ontginning </a:t>
            </a:r>
            <a:r>
              <a:rPr lang="nl-NL" dirty="0"/>
              <a:t>van Nederland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3BA2C-BB3C-450A-A5A3-B8F6B63AE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06662"/>
            <a:ext cx="5873319" cy="4351338"/>
          </a:xfrm>
        </p:spPr>
        <p:txBody>
          <a:bodyPr/>
          <a:lstStyle/>
          <a:p>
            <a:r>
              <a:rPr lang="nl-NL" dirty="0">
                <a:sym typeface="Wingdings" panose="05000000000000000000" pitchFamily="2" charset="2"/>
              </a:rPr>
              <a:t>Meer mogelijkheden voor landbouw</a:t>
            </a:r>
          </a:p>
          <a:p>
            <a:r>
              <a:rPr lang="nl-NL" dirty="0">
                <a:sym typeface="Wingdings" panose="05000000000000000000" pitchFamily="2" charset="2"/>
              </a:rPr>
              <a:t>Landbouw in veengebieden  Graven van sloten</a:t>
            </a:r>
          </a:p>
          <a:p>
            <a:r>
              <a:rPr lang="nl-NL" dirty="0">
                <a:sym typeface="Wingdings" panose="05000000000000000000" pitchFamily="2" charset="2"/>
              </a:rPr>
              <a:t>Gebied geschikt maken voor landbouw = </a:t>
            </a:r>
            <a:r>
              <a:rPr lang="nl-NL" b="1" dirty="0">
                <a:sym typeface="Wingdings" panose="05000000000000000000" pitchFamily="2" charset="2"/>
              </a:rPr>
              <a:t>ontginning</a:t>
            </a:r>
          </a:p>
          <a:p>
            <a:r>
              <a:rPr lang="nl-NL" dirty="0">
                <a:sym typeface="Wingdings" panose="05000000000000000000" pitchFamily="2" charset="2"/>
              </a:rPr>
              <a:t>Gevolg: Bodemdaling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F5DE90-7BD9-4D82-BFEA-A76BF6FE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7BADDD6-CCE7-4CA1-8140-49B307279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28" y="2740704"/>
            <a:ext cx="5976767" cy="31237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1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5F09E-27CD-4BCE-BBA4-E055A30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5452"/>
            <a:ext cx="10515600" cy="1325563"/>
          </a:xfrm>
        </p:spPr>
        <p:txBody>
          <a:bodyPr/>
          <a:lstStyle/>
          <a:p>
            <a:r>
              <a:rPr lang="nl-NL" dirty="0" smtClean="0"/>
              <a:t>Dammen en droogmakerijen</a:t>
            </a:r>
            <a:br>
              <a:rPr lang="nl-NL" dirty="0" smtClean="0"/>
            </a:br>
            <a:r>
              <a:rPr lang="nl-NL" dirty="0" smtClean="0"/>
              <a:t>Landwinning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3BA2C-BB3C-450A-A5A3-B8F6B63AE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5289"/>
            <a:ext cx="5873319" cy="4351338"/>
          </a:xfrm>
        </p:spPr>
        <p:txBody>
          <a:bodyPr/>
          <a:lstStyle/>
          <a:p>
            <a:r>
              <a:rPr lang="nl-NL" dirty="0"/>
              <a:t>Grote meren waren mogelijkheden voor meer landbouwgrond</a:t>
            </a:r>
          </a:p>
          <a:p>
            <a:r>
              <a:rPr lang="nl-NL" dirty="0"/>
              <a:t>Ontwikkeling van het </a:t>
            </a:r>
            <a:r>
              <a:rPr lang="nl-NL" b="1" dirty="0"/>
              <a:t>gemaal</a:t>
            </a:r>
          </a:p>
          <a:p>
            <a:r>
              <a:rPr lang="nl-NL" dirty="0"/>
              <a:t>Hiermee kon land worden drooggelegd</a:t>
            </a:r>
          </a:p>
          <a:p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b="1" dirty="0">
                <a:sym typeface="Wingdings" panose="05000000000000000000" pitchFamily="2" charset="2"/>
              </a:rPr>
              <a:t>droogmakerij</a:t>
            </a:r>
          </a:p>
          <a:p>
            <a:endParaRPr lang="nl-NL" b="1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  <a:hlinkClick r:id="rId2"/>
              </a:rPr>
              <a:t>Droogmakerij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F5DE90-7BD9-4D82-BFEA-A76BF6FE1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E74CA1F-A38E-42A0-9C57-EF0CCF41E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95" y="2335289"/>
            <a:ext cx="6154377" cy="435133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1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8" y="1828800"/>
            <a:ext cx="10515600" cy="4608095"/>
          </a:xfrm>
        </p:spPr>
        <p:txBody>
          <a:bodyPr>
            <a:normAutofit/>
          </a:bodyPr>
          <a:lstStyle/>
          <a:p>
            <a:r>
              <a:rPr lang="nl-NL" sz="4000" dirty="0"/>
              <a:t>Maken blz. 39 opdracht 10, 12 t/m </a:t>
            </a:r>
            <a:r>
              <a:rPr lang="nl-NL" sz="4000" dirty="0" smtClean="0"/>
              <a:t>17</a:t>
            </a:r>
            <a:endParaRPr lang="nl-NL" sz="4000" dirty="0"/>
          </a:p>
          <a:p>
            <a:pPr marL="0" indent="0">
              <a:buNone/>
            </a:pPr>
            <a:r>
              <a:rPr lang="nl-NL" sz="3200" dirty="0"/>
              <a:t>     </a:t>
            </a:r>
            <a:r>
              <a:rPr lang="nl-NL" dirty="0">
                <a:sym typeface="Wingdings" panose="05000000000000000000" pitchFamily="2" charset="2"/>
              </a:rPr>
              <a:t> Lees de bijbehorende teksten goed</a:t>
            </a:r>
            <a:r>
              <a:rPr lang="nl-NL" dirty="0" smtClean="0">
                <a:sym typeface="Wingdings" panose="05000000000000000000" pitchFamily="2" charset="2"/>
              </a:rPr>
              <a:t>!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b="1" dirty="0" smtClean="0">
                <a:sym typeface="Wingdings" panose="05000000000000000000" pitchFamily="2" charset="2"/>
              </a:rPr>
              <a:t>Maken opdracht 20 en 21 maken via digitale omgeving</a:t>
            </a:r>
            <a:endParaRPr lang="nl-NL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r>
              <a:rPr lang="nl-NL" dirty="0"/>
              <a:t>Klaar? Nakijken en evt. verbeteren via </a:t>
            </a:r>
            <a:r>
              <a:rPr lang="nl-NL" dirty="0" err="1"/>
              <a:t>WikiWijs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sz="2000" dirty="0">
                <a:sym typeface="Wingdings" panose="05000000000000000000" pitchFamily="2" charset="2"/>
              </a:rPr>
              <a:t>       Gebruik hiervoor een rode pen!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C01B9F-50B6-4ACC-8475-90BE0216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l="366" t="13269" r="10388" b="11904"/>
          <a:stretch/>
        </p:blipFill>
        <p:spPr>
          <a:xfrm>
            <a:off x="8033657" y="3579223"/>
            <a:ext cx="4077379" cy="2586446"/>
          </a:xfrm>
          <a:prstGeom prst="rect">
            <a:avLst/>
          </a:prstGeom>
        </p:spPr>
      </p:pic>
      <p:cxnSp>
        <p:nvCxnSpPr>
          <p:cNvPr id="7" name="Gebogen verbindingslijn 6"/>
          <p:cNvCxnSpPr/>
          <p:nvPr/>
        </p:nvCxnSpPr>
        <p:spPr>
          <a:xfrm>
            <a:off x="4937760" y="3762103"/>
            <a:ext cx="2717074" cy="979714"/>
          </a:xfrm>
          <a:prstGeom prst="bentConnector3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10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CB447-71CA-4B18-AC0F-A604CE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373"/>
            <a:ext cx="10515600" cy="1325563"/>
          </a:xfrm>
        </p:spPr>
        <p:txBody>
          <a:bodyPr/>
          <a:lstStyle/>
          <a:p>
            <a:r>
              <a:rPr lang="nl-NL" dirty="0" smtClean="0"/>
              <a:t>Los zand: Bodem </a:t>
            </a:r>
            <a:r>
              <a:rPr lang="nl-NL" dirty="0"/>
              <a:t>in Nederland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132CD-4F73-4067-9AC1-F596C388E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Nederland bestaat uit dikke lagen zand, grind en klei.</a:t>
            </a:r>
          </a:p>
          <a:p>
            <a:pPr marL="0" indent="0">
              <a:buNone/>
            </a:pPr>
            <a:r>
              <a:rPr lang="nl-NL" dirty="0"/>
              <a:t>Maar waar komt dat vandaan?</a:t>
            </a:r>
          </a:p>
          <a:p>
            <a:pPr marL="0" indent="0">
              <a:buNone/>
            </a:pPr>
            <a:endParaRPr lang="nl-NL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D60A-DF58-49F1-842E-E99D7801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BAFDB82-0228-4F32-B35A-E60DF9B82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42" y="3035778"/>
            <a:ext cx="4415605" cy="344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bodemprofiel nederland">
            <a:extLst>
              <a:ext uri="{FF2B5EF4-FFF2-40B4-BE49-F238E27FC236}">
                <a16:creationId xmlns:a16="http://schemas.microsoft.com/office/drawing/2014/main" id="{50E7F92A-A53A-43A0-A494-61CDBA788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760" y="2244055"/>
            <a:ext cx="5754353" cy="46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8E3179C8-101B-4BFC-95F1-1DD0300BA4A0}"/>
              </a:ext>
            </a:extLst>
          </p:cNvPr>
          <p:cNvSpPr/>
          <p:nvPr/>
        </p:nvSpPr>
        <p:spPr>
          <a:xfrm>
            <a:off x="8458200" y="5263818"/>
            <a:ext cx="409074" cy="2767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708469" y="2394366"/>
            <a:ext cx="2299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Dit komt vanuit de gebergtes naar Nederland toe. Dit gebeurt via rivieren ( Maas en Rijn )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CB447-71CA-4B18-AC0F-A604CE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373"/>
            <a:ext cx="10515600" cy="1325563"/>
          </a:xfrm>
        </p:spPr>
        <p:txBody>
          <a:bodyPr/>
          <a:lstStyle/>
          <a:p>
            <a:r>
              <a:rPr lang="nl-NL" dirty="0" smtClean="0"/>
              <a:t>Los zand: Bodem </a:t>
            </a:r>
            <a:r>
              <a:rPr lang="nl-NL" dirty="0"/>
              <a:t>in Nederland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132CD-4F73-4067-9AC1-F596C388E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Grind, zand en klei</a:t>
            </a:r>
          </a:p>
          <a:p>
            <a:pPr marL="0" indent="0">
              <a:buNone/>
            </a:pPr>
            <a:endParaRPr lang="nl-NL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D60A-DF58-49F1-842E-E99D7801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2050" name="Picture 2" descr="Afbeeldingsresultaat voor vorming grind">
            <a:extLst>
              <a:ext uri="{FF2B5EF4-FFF2-40B4-BE49-F238E27FC236}">
                <a16:creationId xmlns:a16="http://schemas.microsoft.com/office/drawing/2014/main" id="{B29B15CC-1817-4703-9B24-915A61187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1" b="19321"/>
          <a:stretch/>
        </p:blipFill>
        <p:spPr bwMode="auto">
          <a:xfrm>
            <a:off x="838200" y="2581153"/>
            <a:ext cx="8498305" cy="38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vorming grind">
            <a:extLst>
              <a:ext uri="{FF2B5EF4-FFF2-40B4-BE49-F238E27FC236}">
                <a16:creationId xmlns:a16="http://schemas.microsoft.com/office/drawing/2014/main" id="{C726F780-F0E6-4A0A-B589-08B3762F2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50" y="1542763"/>
            <a:ext cx="2590541" cy="17238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vorming grind">
            <a:extLst>
              <a:ext uri="{FF2B5EF4-FFF2-40B4-BE49-F238E27FC236}">
                <a16:creationId xmlns:a16="http://schemas.microsoft.com/office/drawing/2014/main" id="{B4B2CE64-B11F-4BB2-9717-F1B25547C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41" y="2131247"/>
            <a:ext cx="2516804" cy="16697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zandkorrels">
            <a:extLst>
              <a:ext uri="{FF2B5EF4-FFF2-40B4-BE49-F238E27FC236}">
                <a16:creationId xmlns:a16="http://schemas.microsoft.com/office/drawing/2014/main" id="{4784FC7B-DE92-44AB-8306-EA56FE9D2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657" y="2918205"/>
            <a:ext cx="2516804" cy="16768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0E1CC-1665-4182-BF04-F87F7D07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646" y="644635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dirty="0" smtClean="0"/>
              <a:t>Bovenaan de berg zijn er nog grote stenen. Deze worden door de rivier meegenomen. </a:t>
            </a:r>
            <a:endParaRPr lang="nl-NL" sz="3600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B5BEFB83-6C99-4725-B7A3-81AC7F62E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550" y="1794440"/>
            <a:ext cx="6329450" cy="5063560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1291035-48CE-4426-96B3-62E789B6C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422"/>
            <a:ext cx="12192000" cy="870296"/>
          </a:xfrm>
          <a:prstGeom prst="rect">
            <a:avLst/>
          </a:prstGeom>
        </p:spPr>
      </p:pic>
      <p:pic>
        <p:nvPicPr>
          <p:cNvPr id="1026" name="Picture 2" descr="Image result for stroomgebied de rij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1" y="2298598"/>
            <a:ext cx="3171462" cy="405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al 2"/>
          <p:cNvSpPr/>
          <p:nvPr/>
        </p:nvSpPr>
        <p:spPr>
          <a:xfrm>
            <a:off x="2338251" y="5381897"/>
            <a:ext cx="1698172" cy="11103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met pijl 6"/>
          <p:cNvCxnSpPr/>
          <p:nvPr/>
        </p:nvCxnSpPr>
        <p:spPr>
          <a:xfrm flipV="1">
            <a:off x="4127863" y="4049486"/>
            <a:ext cx="3135086" cy="17242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47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EC929-B93C-4047-84FE-0083B006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45357"/>
            <a:ext cx="10515600" cy="1325563"/>
          </a:xfrm>
        </p:spPr>
        <p:txBody>
          <a:bodyPr>
            <a:noAutofit/>
          </a:bodyPr>
          <a:lstStyle/>
          <a:p>
            <a:r>
              <a:rPr lang="nl-NL" sz="3200" dirty="0" smtClean="0"/>
              <a:t>Doordat die stenen in de rivier meegenomen worden, botsen deze tegen de bodem en elkaar en worden ze steeds kleiner</a:t>
            </a:r>
            <a:endParaRPr lang="nl-NL" sz="32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740B1AA-0B1B-4550-BBC8-09EB3F9A6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72" y="2163057"/>
            <a:ext cx="6250234" cy="4694943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EAE0D73-29DF-4974-949F-4C85B3AB6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  <p:pic>
        <p:nvPicPr>
          <p:cNvPr id="7" name="Picture 2" descr="Image result for stroomgebied de rij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1" y="2298598"/>
            <a:ext cx="3171462" cy="405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al 2"/>
          <p:cNvSpPr/>
          <p:nvPr/>
        </p:nvSpPr>
        <p:spPr>
          <a:xfrm>
            <a:off x="1384663" y="3712265"/>
            <a:ext cx="2220686" cy="12279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3749041" y="4475182"/>
            <a:ext cx="3082834" cy="6139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59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46006-D6E8-474F-8914-02136C4FE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55" y="957752"/>
            <a:ext cx="10515600" cy="1325563"/>
          </a:xfrm>
        </p:spPr>
        <p:txBody>
          <a:bodyPr>
            <a:noAutofit/>
          </a:bodyPr>
          <a:lstStyle/>
          <a:p>
            <a:r>
              <a:rPr lang="nl-NL" sz="2400" dirty="0" smtClean="0"/>
              <a:t>Als de stenen eenmaal in de monding van de rivier zijn gekomen zijn ze zo vaak gebotst dat het zand of klei is geworden. Doordat het einde van de rivier ( monding ) vlak is stroomt het water niet snel meer. Het zand/modder zakt dan naar de bodem en komt op de bodem te liggen. Dit noemen we sedimentatie </a:t>
            </a:r>
            <a:endParaRPr lang="nl-NL" sz="24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1FE313C-C8D2-4F2B-90BD-ECC9DC34C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83" y="2836598"/>
            <a:ext cx="6034517" cy="4021402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  <p:pic>
        <p:nvPicPr>
          <p:cNvPr id="7" name="Picture 2" descr="Image result for stroomgebied de rij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2612107"/>
            <a:ext cx="3171462" cy="405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met pijl 7"/>
          <p:cNvCxnSpPr/>
          <p:nvPr/>
        </p:nvCxnSpPr>
        <p:spPr>
          <a:xfrm>
            <a:off x="1828800" y="3879669"/>
            <a:ext cx="5003075" cy="1209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al 8"/>
          <p:cNvSpPr/>
          <p:nvPr/>
        </p:nvSpPr>
        <p:spPr>
          <a:xfrm>
            <a:off x="653143" y="3046060"/>
            <a:ext cx="1175657" cy="12279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777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550BF5-3386-4B03-A912-9C4C6A37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 dirty="0" smtClean="0"/>
              <a:t>Los Zand: Heuvels </a:t>
            </a:r>
            <a:r>
              <a:rPr lang="nl-NL" dirty="0"/>
              <a:t>in Nederland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3282B1-70DA-4F0A-9D89-AF3AACA67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stuwwallen in NL zijn ontstaan in een ijstijd.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70B434-AF1B-44DC-8869-4F2C0805C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EC4800D-0F41-4A01-848F-F5CFCBA89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61" y="2438292"/>
            <a:ext cx="4962525" cy="409575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4D580B2-3884-48D5-8B9C-4C6796329F9F}"/>
              </a:ext>
            </a:extLst>
          </p:cNvPr>
          <p:cNvSpPr/>
          <p:nvPr/>
        </p:nvSpPr>
        <p:spPr>
          <a:xfrm>
            <a:off x="6144626" y="6176963"/>
            <a:ext cx="4684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Filmpje: </a:t>
            </a:r>
            <a:r>
              <a:rPr lang="nl-NL" sz="2400" dirty="0">
                <a:hlinkClick r:id="rId4"/>
              </a:rPr>
              <a:t>ijstijden en stuwwallen</a:t>
            </a:r>
            <a:endParaRPr lang="nl-NL" sz="2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85D9150-D427-4DA2-A247-DA5634E44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736" y="2443913"/>
            <a:ext cx="5938337" cy="357116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EB5E3D-45F1-4226-AA15-6E5154A95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0DE6E70-B733-4D59-BECD-EAFF0F0D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20CB11A-E20A-40D8-820E-C1C0592F3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749" y="877936"/>
            <a:ext cx="8282506" cy="5980064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36A850D1-7DC6-42FC-9BB7-E9BE999D5D73}"/>
              </a:ext>
            </a:extLst>
          </p:cNvPr>
          <p:cNvSpPr/>
          <p:nvPr/>
        </p:nvSpPr>
        <p:spPr>
          <a:xfrm>
            <a:off x="5987714" y="2898830"/>
            <a:ext cx="2915655" cy="19491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AC20B95-74BF-4CC5-8A98-EE9A871763EA}"/>
              </a:ext>
            </a:extLst>
          </p:cNvPr>
          <p:cNvSpPr/>
          <p:nvPr/>
        </p:nvSpPr>
        <p:spPr>
          <a:xfrm>
            <a:off x="8698831" y="3738995"/>
            <a:ext cx="1909011" cy="5245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6C23FA2-F5B1-47F2-B0CA-3B07CB979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" y="1934085"/>
            <a:ext cx="4666768" cy="333340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131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9" ma:contentTypeDescription="Een nieuw document maken." ma:contentTypeScope="" ma:versionID="98afccc311f413faff9958dd892f748b">
  <xsd:schema xmlns:xsd="http://www.w3.org/2001/XMLSchema" xmlns:xs="http://www.w3.org/2001/XMLSchema" xmlns:p="http://schemas.microsoft.com/office/2006/metadata/properties" xmlns:ns2="265e490f-42c1-4584-9a55-d9e61dc9d5d6" xmlns:ns3="a7a8c849-e04a-473a-945f-db618e94453e" targetNamespace="http://schemas.microsoft.com/office/2006/metadata/properties" ma:root="true" ma:fieldsID="343833d955c6654ec26febec90c609e7" ns2:_="" ns3:_="">
    <xsd:import namespace="265e490f-42c1-4584-9a55-d9e61dc9d5d6"/>
    <xsd:import namespace="a7a8c849-e04a-473a-945f-db618e9445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8c849-e04a-473a-945f-db618e9445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EE9AEE-D507-4475-BD63-969556B64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a7a8c849-e04a-473a-945f-db618e944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B1AF93-83AA-469E-A3F4-A4980BAC92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97109F-B216-4412-994B-D453A9131CE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7657</TotalTime>
  <Words>593</Words>
  <Application>Microsoft Office PowerPoint</Application>
  <PresentationFormat>Breedbeeld</PresentationFormat>
  <Paragraphs>117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Kantoorthema</vt:lpstr>
      <vt:lpstr>Mens en Natuur</vt:lpstr>
      <vt:lpstr>Leerdoelen</vt:lpstr>
      <vt:lpstr>Los zand: Bodem in Nederland</vt:lpstr>
      <vt:lpstr>Los zand: Bodem in Nederland</vt:lpstr>
      <vt:lpstr>Bovenaan de berg zijn er nog grote stenen. Deze worden door de rivier meegenomen. </vt:lpstr>
      <vt:lpstr>Doordat die stenen in de rivier meegenomen worden, botsen deze tegen de bodem en elkaar en worden ze steeds kleiner</vt:lpstr>
      <vt:lpstr>Als de stenen eenmaal in de monding van de rivier zijn gekomen zijn ze zo vaak gebotst dat het zand of klei is geworden. Doordat het einde van de rivier ( monding ) vlak is stroomt het water niet snel meer. Het zand/modder zakt dan naar de bodem en komt op de bodem te liggen. Dit noemen we sedimentatie </vt:lpstr>
      <vt:lpstr>Los Zand: Heuvels in Nederland</vt:lpstr>
      <vt:lpstr>PowerPoint-presentatie</vt:lpstr>
      <vt:lpstr>Los zand: Zand in Nederland</vt:lpstr>
      <vt:lpstr>Combineer de twee </vt:lpstr>
      <vt:lpstr>Wat moet je doen?</vt:lpstr>
      <vt:lpstr>Leerdoelen</vt:lpstr>
      <vt:lpstr>Een spons van Veen</vt:lpstr>
      <vt:lpstr>Een spons van Veen</vt:lpstr>
      <vt:lpstr>Hoog en droog</vt:lpstr>
      <vt:lpstr>Veen</vt:lpstr>
      <vt:lpstr>Terpen</vt:lpstr>
      <vt:lpstr>Wat moet je doen?</vt:lpstr>
      <vt:lpstr>Leerdoelen</vt:lpstr>
      <vt:lpstr>Middag-Humsterland Van terp naar polder</vt:lpstr>
      <vt:lpstr>Sloten graven in veen Ontginning van Nederland</vt:lpstr>
      <vt:lpstr>Dammen en droogmakerijen Landwinning</vt:lpstr>
      <vt:lpstr>Wat moet je doen?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ben ik</dc:title>
  <dc:creator>Boyd van Raak</dc:creator>
  <cp:lastModifiedBy>Boyd van Raak</cp:lastModifiedBy>
  <cp:revision>16</cp:revision>
  <dcterms:created xsi:type="dcterms:W3CDTF">2019-08-14T09:08:33Z</dcterms:created>
  <dcterms:modified xsi:type="dcterms:W3CDTF">2020-03-16T12:45:45Z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